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3"/>
  </p:sldMasterIdLst>
  <p:notesMasterIdLst>
    <p:notesMasterId r:id="rId16"/>
  </p:notesMasterIdLst>
  <p:sldIdLst>
    <p:sldId id="256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A3C"/>
    <a:srgbClr val="003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3905A-629E-43B5-818D-E48DA3897711}" v="16" dt="2024-04-30T14:07:00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Riskowsky" userId="ca449590-9d33-4c3c-8539-b934b3f707c7" providerId="ADAL" clId="{DA93905A-629E-43B5-818D-E48DA3897711}"/>
    <pc:docChg chg="undo custSel addSld delSld modSld sldOrd modMainMaster">
      <pc:chgData name="Patrick Riskowsky" userId="ca449590-9d33-4c3c-8539-b934b3f707c7" providerId="ADAL" clId="{DA93905A-629E-43B5-818D-E48DA3897711}" dt="2024-04-30T14:07:52.937" v="925" actId="1076"/>
      <pc:docMkLst>
        <pc:docMk/>
      </pc:docMkLst>
      <pc:sldChg chg="addSp delSp modSp mod">
        <pc:chgData name="Patrick Riskowsky" userId="ca449590-9d33-4c3c-8539-b934b3f707c7" providerId="ADAL" clId="{DA93905A-629E-43B5-818D-E48DA3897711}" dt="2024-04-30T14:07:52.937" v="925" actId="1076"/>
        <pc:sldMkLst>
          <pc:docMk/>
          <pc:sldMk cId="0" sldId="256"/>
        </pc:sldMkLst>
        <pc:spChg chg="add del">
          <ac:chgData name="Patrick Riskowsky" userId="ca449590-9d33-4c3c-8539-b934b3f707c7" providerId="ADAL" clId="{DA93905A-629E-43B5-818D-E48DA3897711}" dt="2024-04-30T14:07:13.792" v="922" actId="478"/>
          <ac:spMkLst>
            <pc:docMk/>
            <pc:sldMk cId="0" sldId="256"/>
            <ac:spMk id="7" creationId="{1C738F5E-8E9F-F116-25E4-C136FE417DE8}"/>
          </ac:spMkLst>
        </pc:spChg>
        <pc:spChg chg="del">
          <ac:chgData name="Patrick Riskowsky" userId="ca449590-9d33-4c3c-8539-b934b3f707c7" providerId="ADAL" clId="{DA93905A-629E-43B5-818D-E48DA3897711}" dt="2024-04-30T14:07:03.845" v="919" actId="478"/>
          <ac:spMkLst>
            <pc:docMk/>
            <pc:sldMk cId="0" sldId="256"/>
            <ac:spMk id="8" creationId="{9A15D4B1-208F-5A42-D9C0-7046F4AF595E}"/>
          </ac:spMkLst>
        </pc:spChg>
        <pc:spChg chg="del">
          <ac:chgData name="Patrick Riskowsky" userId="ca449590-9d33-4c3c-8539-b934b3f707c7" providerId="ADAL" clId="{DA93905A-629E-43B5-818D-E48DA3897711}" dt="2024-04-30T14:07:05.983" v="920" actId="478"/>
          <ac:spMkLst>
            <pc:docMk/>
            <pc:sldMk cId="0" sldId="256"/>
            <ac:spMk id="9" creationId="{BB86CD74-8F8F-CD60-7630-C12C228118AD}"/>
          </ac:spMkLst>
        </pc:spChg>
        <pc:spChg chg="del">
          <ac:chgData name="Patrick Riskowsky" userId="ca449590-9d33-4c3c-8539-b934b3f707c7" providerId="ADAL" clId="{DA93905A-629E-43B5-818D-E48DA3897711}" dt="2024-04-30T14:07:20.199" v="923" actId="478"/>
          <ac:spMkLst>
            <pc:docMk/>
            <pc:sldMk cId="0" sldId="256"/>
            <ac:spMk id="10" creationId="{1D43600D-1691-4960-6255-A0412B4DD7F4}"/>
          </ac:spMkLst>
        </pc:spChg>
        <pc:spChg chg="mod">
          <ac:chgData name="Patrick Riskowsky" userId="ca449590-9d33-4c3c-8539-b934b3f707c7" providerId="ADAL" clId="{DA93905A-629E-43B5-818D-E48DA3897711}" dt="2024-04-30T13:59:39.603" v="792" actId="20577"/>
          <ac:spMkLst>
            <pc:docMk/>
            <pc:sldMk cId="0" sldId="256"/>
            <ac:spMk id="325" creationId="{00000000-0000-0000-0000-000000000000}"/>
          </ac:spMkLst>
        </pc:spChg>
        <pc:picChg chg="mod">
          <ac:chgData name="Patrick Riskowsky" userId="ca449590-9d33-4c3c-8539-b934b3f707c7" providerId="ADAL" clId="{DA93905A-629E-43B5-818D-E48DA3897711}" dt="2024-04-30T14:07:52.937" v="925" actId="1076"/>
          <ac:picMkLst>
            <pc:docMk/>
            <pc:sldMk cId="0" sldId="256"/>
            <ac:picMk id="322" creationId="{00000000-0000-0000-0000-000000000000}"/>
          </ac:picMkLst>
        </pc:picChg>
      </pc:sldChg>
      <pc:sldChg chg="del">
        <pc:chgData name="Patrick Riskowsky" userId="ca449590-9d33-4c3c-8539-b934b3f707c7" providerId="ADAL" clId="{DA93905A-629E-43B5-818D-E48DA3897711}" dt="2024-04-30T13:30:42.275" v="100" actId="2696"/>
        <pc:sldMkLst>
          <pc:docMk/>
          <pc:sldMk cId="0" sldId="259"/>
        </pc:sldMkLst>
      </pc:sldChg>
      <pc:sldChg chg="del">
        <pc:chgData name="Patrick Riskowsky" userId="ca449590-9d33-4c3c-8539-b934b3f707c7" providerId="ADAL" clId="{DA93905A-629E-43B5-818D-E48DA3897711}" dt="2024-04-30T13:30:44.313" v="101" actId="2696"/>
        <pc:sldMkLst>
          <pc:docMk/>
          <pc:sldMk cId="0" sldId="260"/>
        </pc:sldMkLst>
      </pc:sldChg>
      <pc:sldChg chg="del">
        <pc:chgData name="Patrick Riskowsky" userId="ca449590-9d33-4c3c-8539-b934b3f707c7" providerId="ADAL" clId="{DA93905A-629E-43B5-818D-E48DA3897711}" dt="2024-04-30T13:30:53.966" v="103" actId="2696"/>
        <pc:sldMkLst>
          <pc:docMk/>
          <pc:sldMk cId="0" sldId="261"/>
        </pc:sldMkLst>
      </pc:sldChg>
      <pc:sldChg chg="del">
        <pc:chgData name="Patrick Riskowsky" userId="ca449590-9d33-4c3c-8539-b934b3f707c7" providerId="ADAL" clId="{DA93905A-629E-43B5-818D-E48DA3897711}" dt="2024-04-30T13:30:56.249" v="104" actId="2696"/>
        <pc:sldMkLst>
          <pc:docMk/>
          <pc:sldMk cId="0" sldId="262"/>
        </pc:sldMkLst>
      </pc:sldChg>
      <pc:sldChg chg="del">
        <pc:chgData name="Patrick Riskowsky" userId="ca449590-9d33-4c3c-8539-b934b3f707c7" providerId="ADAL" clId="{DA93905A-629E-43B5-818D-E48DA3897711}" dt="2024-04-30T13:30:58.217" v="105" actId="2696"/>
        <pc:sldMkLst>
          <pc:docMk/>
          <pc:sldMk cId="0" sldId="263"/>
        </pc:sldMkLst>
      </pc:sldChg>
      <pc:sldChg chg="del">
        <pc:chgData name="Patrick Riskowsky" userId="ca449590-9d33-4c3c-8539-b934b3f707c7" providerId="ADAL" clId="{DA93905A-629E-43B5-818D-E48DA3897711}" dt="2024-04-30T13:31:00.091" v="106" actId="2696"/>
        <pc:sldMkLst>
          <pc:docMk/>
          <pc:sldMk cId="0" sldId="264"/>
        </pc:sldMkLst>
      </pc:sldChg>
      <pc:sldChg chg="del">
        <pc:chgData name="Patrick Riskowsky" userId="ca449590-9d33-4c3c-8539-b934b3f707c7" providerId="ADAL" clId="{DA93905A-629E-43B5-818D-E48DA3897711}" dt="2024-04-30T13:31:01.865" v="107" actId="2696"/>
        <pc:sldMkLst>
          <pc:docMk/>
          <pc:sldMk cId="0" sldId="265"/>
        </pc:sldMkLst>
      </pc:sldChg>
      <pc:sldChg chg="del">
        <pc:chgData name="Patrick Riskowsky" userId="ca449590-9d33-4c3c-8539-b934b3f707c7" providerId="ADAL" clId="{DA93905A-629E-43B5-818D-E48DA3897711}" dt="2024-04-30T13:31:04.165" v="108" actId="2696"/>
        <pc:sldMkLst>
          <pc:docMk/>
          <pc:sldMk cId="0" sldId="266"/>
        </pc:sldMkLst>
      </pc:sldChg>
      <pc:sldChg chg="del">
        <pc:chgData name="Patrick Riskowsky" userId="ca449590-9d33-4c3c-8539-b934b3f707c7" providerId="ADAL" clId="{DA93905A-629E-43B5-818D-E48DA3897711}" dt="2024-04-30T13:30:51.806" v="102" actId="2696"/>
        <pc:sldMkLst>
          <pc:docMk/>
          <pc:sldMk cId="937163284" sldId="270"/>
        </pc:sldMkLst>
      </pc:sldChg>
      <pc:sldChg chg="del">
        <pc:chgData name="Patrick Riskowsky" userId="ca449590-9d33-4c3c-8539-b934b3f707c7" providerId="ADAL" clId="{DA93905A-629E-43B5-818D-E48DA3897711}" dt="2024-04-30T13:30:40.037" v="99" actId="2696"/>
        <pc:sldMkLst>
          <pc:docMk/>
          <pc:sldMk cId="2562188764" sldId="271"/>
        </pc:sldMkLst>
      </pc:sldChg>
      <pc:sldChg chg="del">
        <pc:chgData name="Patrick Riskowsky" userId="ca449590-9d33-4c3c-8539-b934b3f707c7" providerId="ADAL" clId="{DA93905A-629E-43B5-818D-E48DA3897711}" dt="2024-04-30T13:22:33.151" v="63" actId="2696"/>
        <pc:sldMkLst>
          <pc:docMk/>
          <pc:sldMk cId="4038233965" sldId="272"/>
        </pc:sldMkLst>
      </pc:sldChg>
      <pc:sldChg chg="new del">
        <pc:chgData name="Patrick Riskowsky" userId="ca449590-9d33-4c3c-8539-b934b3f707c7" providerId="ADAL" clId="{DA93905A-629E-43B5-818D-E48DA3897711}" dt="2024-04-30T13:19:24.182" v="4" actId="2696"/>
        <pc:sldMkLst>
          <pc:docMk/>
          <pc:sldMk cId="1303398793" sldId="273"/>
        </pc:sldMkLst>
      </pc:sldChg>
      <pc:sldChg chg="new del">
        <pc:chgData name="Patrick Riskowsky" userId="ca449590-9d33-4c3c-8539-b934b3f707c7" providerId="ADAL" clId="{DA93905A-629E-43B5-818D-E48DA3897711}" dt="2024-04-30T13:19:08.601" v="1" actId="2696"/>
        <pc:sldMkLst>
          <pc:docMk/>
          <pc:sldMk cId="1954182912" sldId="273"/>
        </pc:sldMkLst>
      </pc:sldChg>
      <pc:sldChg chg="addSp delSp modSp new mod">
        <pc:chgData name="Patrick Riskowsky" userId="ca449590-9d33-4c3c-8539-b934b3f707c7" providerId="ADAL" clId="{DA93905A-629E-43B5-818D-E48DA3897711}" dt="2024-04-30T14:00:54.377" v="860" actId="478"/>
        <pc:sldMkLst>
          <pc:docMk/>
          <pc:sldMk cId="3967565920" sldId="274"/>
        </pc:sldMkLst>
        <pc:spChg chg="mod">
          <ac:chgData name="Patrick Riskowsky" userId="ca449590-9d33-4c3c-8539-b934b3f707c7" providerId="ADAL" clId="{DA93905A-629E-43B5-818D-E48DA3897711}" dt="2024-04-30T13:19:32.679" v="11" actId="20577"/>
          <ac:spMkLst>
            <pc:docMk/>
            <pc:sldMk cId="3967565920" sldId="274"/>
            <ac:spMk id="2" creationId="{174443DD-62EF-A7AF-58B7-40D1CFF1BAD8}"/>
          </ac:spMkLst>
        </pc:spChg>
        <pc:spChg chg="add del mod">
          <ac:chgData name="Patrick Riskowsky" userId="ca449590-9d33-4c3c-8539-b934b3f707c7" providerId="ADAL" clId="{DA93905A-629E-43B5-818D-E48DA3897711}" dt="2024-04-30T14:00:53.220" v="859" actId="478"/>
          <ac:spMkLst>
            <pc:docMk/>
            <pc:sldMk cId="3967565920" sldId="274"/>
            <ac:spMk id="3" creationId="{B2F28EBB-C767-CC7A-543F-80599DD03D3D}"/>
          </ac:spMkLst>
        </pc:spChg>
        <pc:spChg chg="add del mod">
          <ac:chgData name="Patrick Riskowsky" userId="ca449590-9d33-4c3c-8539-b934b3f707c7" providerId="ADAL" clId="{DA93905A-629E-43B5-818D-E48DA3897711}" dt="2024-04-30T14:00:54.377" v="860" actId="478"/>
          <ac:spMkLst>
            <pc:docMk/>
            <pc:sldMk cId="3967565920" sldId="274"/>
            <ac:spMk id="4" creationId="{8911E834-A9FB-4086-0D05-04797081F1F4}"/>
          </ac:spMkLst>
        </pc:spChg>
        <pc:spChg chg="add mod">
          <ac:chgData name="Patrick Riskowsky" userId="ca449590-9d33-4c3c-8539-b934b3f707c7" providerId="ADAL" clId="{DA93905A-629E-43B5-818D-E48DA3897711}" dt="2024-04-30T13:20:24.025" v="31" actId="403"/>
          <ac:spMkLst>
            <pc:docMk/>
            <pc:sldMk cId="3967565920" sldId="274"/>
            <ac:spMk id="5" creationId="{E74BB275-99F4-2292-691C-8C173F904181}"/>
          </ac:spMkLst>
        </pc:spChg>
      </pc:sldChg>
      <pc:sldChg chg="new del">
        <pc:chgData name="Patrick Riskowsky" userId="ca449590-9d33-4c3c-8539-b934b3f707c7" providerId="ADAL" clId="{DA93905A-629E-43B5-818D-E48DA3897711}" dt="2024-04-30T13:50:12.378" v="180" actId="2696"/>
        <pc:sldMkLst>
          <pc:docMk/>
          <pc:sldMk cId="2130890896" sldId="275"/>
        </pc:sldMkLst>
      </pc:sldChg>
      <pc:sldChg chg="new del">
        <pc:chgData name="Patrick Riskowsky" userId="ca449590-9d33-4c3c-8539-b934b3f707c7" providerId="ADAL" clId="{DA93905A-629E-43B5-818D-E48DA3897711}" dt="2024-04-30T13:36:14.992" v="132" actId="2696"/>
        <pc:sldMkLst>
          <pc:docMk/>
          <pc:sldMk cId="2499005774" sldId="275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2659487447" sldId="275"/>
        </pc:sldMkLst>
      </pc:sldChg>
      <pc:sldChg chg="modSp new mod ord">
        <pc:chgData name="Patrick Riskowsky" userId="ca449590-9d33-4c3c-8539-b934b3f707c7" providerId="ADAL" clId="{DA93905A-629E-43B5-818D-E48DA3897711}" dt="2024-04-30T14:02:08.215" v="918" actId="20577"/>
        <pc:sldMkLst>
          <pc:docMk/>
          <pc:sldMk cId="3181138725" sldId="275"/>
        </pc:sldMkLst>
        <pc:spChg chg="mod">
          <ac:chgData name="Patrick Riskowsky" userId="ca449590-9d33-4c3c-8539-b934b3f707c7" providerId="ADAL" clId="{DA93905A-629E-43B5-818D-E48DA3897711}" dt="2024-04-30T14:02:08.215" v="918" actId="20577"/>
          <ac:spMkLst>
            <pc:docMk/>
            <pc:sldMk cId="3181138725" sldId="275"/>
            <ac:spMk id="2" creationId="{298C2D94-0636-545B-0C24-25F79BD974DF}"/>
          </ac:spMkLst>
        </pc:spChg>
        <pc:spChg chg="mod">
          <ac:chgData name="Patrick Riskowsky" userId="ca449590-9d33-4c3c-8539-b934b3f707c7" providerId="ADAL" clId="{DA93905A-629E-43B5-818D-E48DA3897711}" dt="2024-04-30T13:50:55.657" v="197" actId="20577"/>
          <ac:spMkLst>
            <pc:docMk/>
            <pc:sldMk cId="3181138725" sldId="275"/>
            <ac:spMk id="3" creationId="{FA6A3038-5B95-62B5-7B8C-434044FB140F}"/>
          </ac:spMkLst>
        </pc:spChg>
      </pc:sldChg>
      <pc:sldChg chg="new del">
        <pc:chgData name="Patrick Riskowsky" userId="ca449590-9d33-4c3c-8539-b934b3f707c7" providerId="ADAL" clId="{DA93905A-629E-43B5-818D-E48DA3897711}" dt="2024-04-30T13:40:17.216" v="170" actId="47"/>
        <pc:sldMkLst>
          <pc:docMk/>
          <pc:sldMk cId="3797761244" sldId="275"/>
        </pc:sldMkLst>
      </pc:sldChg>
      <pc:sldChg chg="new del">
        <pc:chgData name="Patrick Riskowsky" userId="ca449590-9d33-4c3c-8539-b934b3f707c7" providerId="ADAL" clId="{DA93905A-629E-43B5-818D-E48DA3897711}" dt="2024-04-30T13:55:07.198" v="466" actId="2696"/>
        <pc:sldMkLst>
          <pc:docMk/>
          <pc:sldMk cId="34818582" sldId="276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2586057282" sldId="276"/>
        </pc:sldMkLst>
      </pc:sldChg>
      <pc:sldChg chg="new del">
        <pc:chgData name="Patrick Riskowsky" userId="ca449590-9d33-4c3c-8539-b934b3f707c7" providerId="ADAL" clId="{DA93905A-629E-43B5-818D-E48DA3897711}" dt="2024-04-30T13:50:20.422" v="181" actId="2696"/>
        <pc:sldMkLst>
          <pc:docMk/>
          <pc:sldMk cId="2782659035" sldId="276"/>
        </pc:sldMkLst>
      </pc:sldChg>
      <pc:sldChg chg="new">
        <pc:chgData name="Patrick Riskowsky" userId="ca449590-9d33-4c3c-8539-b934b3f707c7" providerId="ADAL" clId="{DA93905A-629E-43B5-818D-E48DA3897711}" dt="2024-04-30T13:55:29.154" v="488" actId="680"/>
        <pc:sldMkLst>
          <pc:docMk/>
          <pc:sldMk cId="3734622161" sldId="276"/>
        </pc:sldMkLst>
      </pc:sldChg>
      <pc:sldChg chg="new del">
        <pc:chgData name="Patrick Riskowsky" userId="ca449590-9d33-4c3c-8539-b934b3f707c7" providerId="ADAL" clId="{DA93905A-629E-43B5-818D-E48DA3897711}" dt="2024-04-30T13:40:16.661" v="169" actId="47"/>
        <pc:sldMkLst>
          <pc:docMk/>
          <pc:sldMk cId="4211934839" sldId="276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212479524" sldId="277"/>
        </pc:sldMkLst>
      </pc:sldChg>
      <pc:sldChg chg="add">
        <pc:chgData name="Patrick Riskowsky" userId="ca449590-9d33-4c3c-8539-b934b3f707c7" providerId="ADAL" clId="{DA93905A-629E-43B5-818D-E48DA3897711}" dt="2024-04-30T13:55:31.916" v="489" actId="2890"/>
        <pc:sldMkLst>
          <pc:docMk/>
          <pc:sldMk cId="1384656320" sldId="277"/>
        </pc:sldMkLst>
      </pc:sldChg>
      <pc:sldChg chg="new del">
        <pc:chgData name="Patrick Riskowsky" userId="ca449590-9d33-4c3c-8539-b934b3f707c7" providerId="ADAL" clId="{DA93905A-629E-43B5-818D-E48DA3897711}" dt="2024-04-30T13:40:15.913" v="168" actId="47"/>
        <pc:sldMkLst>
          <pc:docMk/>
          <pc:sldMk cId="3300248878" sldId="277"/>
        </pc:sldMkLst>
      </pc:sldChg>
      <pc:sldChg chg="add">
        <pc:chgData name="Patrick Riskowsky" userId="ca449590-9d33-4c3c-8539-b934b3f707c7" providerId="ADAL" clId="{DA93905A-629E-43B5-818D-E48DA3897711}" dt="2024-04-30T13:55:33.985" v="490" actId="2890"/>
        <pc:sldMkLst>
          <pc:docMk/>
          <pc:sldMk cId="452022807" sldId="278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3509577301" sldId="278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1087376101" sldId="279"/>
        </pc:sldMkLst>
      </pc:sldChg>
      <pc:sldChg chg="add">
        <pc:chgData name="Patrick Riskowsky" userId="ca449590-9d33-4c3c-8539-b934b3f707c7" providerId="ADAL" clId="{DA93905A-629E-43B5-818D-E48DA3897711}" dt="2024-04-30T13:55:36.392" v="491" actId="2890"/>
        <pc:sldMkLst>
          <pc:docMk/>
          <pc:sldMk cId="2855413771" sldId="279"/>
        </pc:sldMkLst>
      </pc:sldChg>
      <pc:sldChg chg="add">
        <pc:chgData name="Patrick Riskowsky" userId="ca449590-9d33-4c3c-8539-b934b3f707c7" providerId="ADAL" clId="{DA93905A-629E-43B5-818D-E48DA3897711}" dt="2024-04-30T13:55:38.535" v="492" actId="2890"/>
        <pc:sldMkLst>
          <pc:docMk/>
          <pc:sldMk cId="1772062477" sldId="280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3208344675" sldId="280"/>
        </pc:sldMkLst>
      </pc:sldChg>
      <pc:sldChg chg="new del">
        <pc:chgData name="Patrick Riskowsky" userId="ca449590-9d33-4c3c-8539-b934b3f707c7" providerId="ADAL" clId="{DA93905A-629E-43B5-818D-E48DA3897711}" dt="2024-04-30T13:35:17.876" v="130" actId="2696"/>
        <pc:sldMkLst>
          <pc:docMk/>
          <pc:sldMk cId="755153840" sldId="281"/>
        </pc:sldMkLst>
      </pc:sldChg>
      <pc:sldChg chg="add">
        <pc:chgData name="Patrick Riskowsky" userId="ca449590-9d33-4c3c-8539-b934b3f707c7" providerId="ADAL" clId="{DA93905A-629E-43B5-818D-E48DA3897711}" dt="2024-04-30T13:55:40.356" v="493" actId="2890"/>
        <pc:sldMkLst>
          <pc:docMk/>
          <pc:sldMk cId="1739813063" sldId="281"/>
        </pc:sldMkLst>
      </pc:sldChg>
      <pc:sldChg chg="add">
        <pc:chgData name="Patrick Riskowsky" userId="ca449590-9d33-4c3c-8539-b934b3f707c7" providerId="ADAL" clId="{DA93905A-629E-43B5-818D-E48DA3897711}" dt="2024-04-30T13:55:42.208" v="494" actId="2890"/>
        <pc:sldMkLst>
          <pc:docMk/>
          <pc:sldMk cId="1741489405" sldId="282"/>
        </pc:sldMkLst>
      </pc:sldChg>
      <pc:sldChg chg="add">
        <pc:chgData name="Patrick Riskowsky" userId="ca449590-9d33-4c3c-8539-b934b3f707c7" providerId="ADAL" clId="{DA93905A-629E-43B5-818D-E48DA3897711}" dt="2024-04-30T13:55:44.129" v="495" actId="2890"/>
        <pc:sldMkLst>
          <pc:docMk/>
          <pc:sldMk cId="1609918421" sldId="283"/>
        </pc:sldMkLst>
      </pc:sldChg>
      <pc:sldChg chg="add">
        <pc:chgData name="Patrick Riskowsky" userId="ca449590-9d33-4c3c-8539-b934b3f707c7" providerId="ADAL" clId="{DA93905A-629E-43B5-818D-E48DA3897711}" dt="2024-04-30T13:55:45.703" v="496" actId="2890"/>
        <pc:sldMkLst>
          <pc:docMk/>
          <pc:sldMk cId="2692479155" sldId="284"/>
        </pc:sldMkLst>
      </pc:sldChg>
      <pc:sldMasterChg chg="modSp mod addSldLayout delSldLayout modSldLayout sldLayoutOrd">
        <pc:chgData name="Patrick Riskowsky" userId="ca449590-9d33-4c3c-8539-b934b3f707c7" providerId="ADAL" clId="{DA93905A-629E-43B5-818D-E48DA3897711}" dt="2024-04-30T13:59:30.143" v="789" actId="20577"/>
        <pc:sldMasterMkLst>
          <pc:docMk/>
          <pc:sldMasterMk cId="0" sldId="2147483648"/>
        </pc:sldMasterMkLst>
        <pc:spChg chg="mod">
          <ac:chgData name="Patrick Riskowsky" userId="ca449590-9d33-4c3c-8539-b934b3f707c7" providerId="ADAL" clId="{DA93905A-629E-43B5-818D-E48DA3897711}" dt="2024-04-30T13:59:02.199" v="775" actId="20577"/>
          <ac:spMkLst>
            <pc:docMk/>
            <pc:sldMasterMk cId="0" sldId="2147483648"/>
            <ac:spMk id="6" creationId="{00000000-0000-0000-0000-000000000000}"/>
          </ac:spMkLst>
        </pc:spChg>
        <pc:spChg chg="ord">
          <ac:chgData name="Patrick Riskowsky" userId="ca449590-9d33-4c3c-8539-b934b3f707c7" providerId="ADAL" clId="{DA93905A-629E-43B5-818D-E48DA3897711}" dt="2024-04-30T13:41:54.308" v="178" actId="167"/>
          <ac:spMkLst>
            <pc:docMk/>
            <pc:sldMasterMk cId="0" sldId="2147483648"/>
            <ac:spMk id="9" creationId="{00000000-0000-0000-0000-000000000000}"/>
          </ac:spMkLst>
        </pc:spChg>
        <pc:picChg chg="mod">
          <ac:chgData name="Patrick Riskowsky" userId="ca449590-9d33-4c3c-8539-b934b3f707c7" providerId="ADAL" clId="{DA93905A-629E-43B5-818D-E48DA3897711}" dt="2024-04-30T13:25:16.416" v="81" actId="1076"/>
          <ac:picMkLst>
            <pc:docMk/>
            <pc:sldMasterMk cId="0" sldId="2147483648"/>
            <ac:picMk id="2" creationId="{00000000-0000-0000-0000-000000000000}"/>
          </ac:picMkLst>
        </pc:picChg>
        <pc:picChg chg="mod">
          <ac:chgData name="Patrick Riskowsky" userId="ca449590-9d33-4c3c-8539-b934b3f707c7" providerId="ADAL" clId="{DA93905A-629E-43B5-818D-E48DA3897711}" dt="2024-04-30T13:24:33.357" v="74" actId="14100"/>
          <ac:picMkLst>
            <pc:docMk/>
            <pc:sldMasterMk cId="0" sldId="2147483648"/>
            <ac:picMk id="3" creationId="{00000000-0000-0000-0000-000000000000}"/>
          </ac:picMkLst>
        </pc:picChg>
        <pc:sldLayoutChg chg="addSp delSp modSp mod ord">
          <pc:chgData name="Patrick Riskowsky" userId="ca449590-9d33-4c3c-8539-b934b3f707c7" providerId="ADAL" clId="{DA93905A-629E-43B5-818D-E48DA3897711}" dt="2024-04-30T13:59:26.262" v="788" actId="20577"/>
          <pc:sldLayoutMkLst>
            <pc:docMk/>
            <pc:sldMasterMk cId="0" sldId="2147483648"/>
            <pc:sldLayoutMk cId="0" sldId="2147483649"/>
          </pc:sldLayoutMkLst>
          <pc:spChg chg="add mod">
            <ac:chgData name="Patrick Riskowsky" userId="ca449590-9d33-4c3c-8539-b934b3f707c7" providerId="ADAL" clId="{DA93905A-629E-43B5-818D-E48DA3897711}" dt="2024-04-30T13:40:58.562" v="172"/>
            <ac:spMkLst>
              <pc:docMk/>
              <pc:sldMasterMk cId="0" sldId="2147483648"/>
              <pc:sldLayoutMk cId="0" sldId="2147483649"/>
              <ac:spMk id="2" creationId="{6A25DC08-004F-2EB7-B35F-D9F04DCCA4A4}"/>
            </ac:spMkLst>
          </pc:spChg>
          <pc:spChg chg="add del mod">
            <ac:chgData name="Patrick Riskowsky" userId="ca449590-9d33-4c3c-8539-b934b3f707c7" providerId="ADAL" clId="{DA93905A-629E-43B5-818D-E48DA3897711}" dt="2024-04-30T13:39:11.663" v="147" actId="478"/>
            <ac:spMkLst>
              <pc:docMk/>
              <pc:sldMasterMk cId="0" sldId="2147483648"/>
              <pc:sldLayoutMk cId="0" sldId="2147483649"/>
              <ac:spMk id="2" creationId="{C016B7F2-C887-610D-F7B4-7FF0FCBC8F5F}"/>
            </ac:spMkLst>
          </pc:spChg>
          <pc:spChg chg="add del mod">
            <ac:chgData name="Patrick Riskowsky" userId="ca449590-9d33-4c3c-8539-b934b3f707c7" providerId="ADAL" clId="{DA93905A-629E-43B5-818D-E48DA3897711}" dt="2024-04-30T13:39:12.434" v="148" actId="478"/>
            <ac:spMkLst>
              <pc:docMk/>
              <pc:sldMasterMk cId="0" sldId="2147483648"/>
              <pc:sldLayoutMk cId="0" sldId="2147483649"/>
              <ac:spMk id="3" creationId="{6A9748F9-41ED-8CC5-0880-96F1691671AB}"/>
            </ac:spMkLst>
          </pc:spChg>
          <pc:spChg chg="add mod">
            <ac:chgData name="Patrick Riskowsky" userId="ca449590-9d33-4c3c-8539-b934b3f707c7" providerId="ADAL" clId="{DA93905A-629E-43B5-818D-E48DA3897711}" dt="2024-04-30T13:59:26.262" v="788" actId="20577"/>
            <ac:spMkLst>
              <pc:docMk/>
              <pc:sldMasterMk cId="0" sldId="2147483648"/>
              <pc:sldLayoutMk cId="0" sldId="2147483649"/>
              <ac:spMk id="3" creationId="{EF9C2E2A-2563-33FE-67DA-10E8F0E7D38D}"/>
            </ac:spMkLst>
          </pc:spChg>
          <pc:spChg chg="add del mod">
            <ac:chgData name="Patrick Riskowsky" userId="ca449590-9d33-4c3c-8539-b934b3f707c7" providerId="ADAL" clId="{DA93905A-629E-43B5-818D-E48DA3897711}" dt="2024-04-30T13:39:13.151" v="149" actId="478"/>
            <ac:spMkLst>
              <pc:docMk/>
              <pc:sldMasterMk cId="0" sldId="2147483648"/>
              <pc:sldLayoutMk cId="0" sldId="2147483649"/>
              <ac:spMk id="4" creationId="{A244CBDD-3C65-208E-6AEC-00934C51699A}"/>
            </ac:spMkLst>
          </pc:spChg>
          <pc:spChg chg="add mod">
            <ac:chgData name="Patrick Riskowsky" userId="ca449590-9d33-4c3c-8539-b934b3f707c7" providerId="ADAL" clId="{DA93905A-629E-43B5-818D-E48DA3897711}" dt="2024-04-30T13:40:58.562" v="172"/>
            <ac:spMkLst>
              <pc:docMk/>
              <pc:sldMasterMk cId="0" sldId="2147483648"/>
              <pc:sldLayoutMk cId="0" sldId="2147483649"/>
              <ac:spMk id="4" creationId="{EDB95062-4031-D677-E3A9-56704A3DD0F3}"/>
            </ac:spMkLst>
          </pc:spChg>
        </pc:sldLayoutChg>
        <pc:sldLayoutChg chg="addSp delSp modSp mod ord">
          <pc:chgData name="Patrick Riskowsky" userId="ca449590-9d33-4c3c-8539-b934b3f707c7" providerId="ADAL" clId="{DA93905A-629E-43B5-818D-E48DA3897711}" dt="2024-04-30T13:59:30.143" v="789" actId="20577"/>
          <pc:sldLayoutMkLst>
            <pc:docMk/>
            <pc:sldMasterMk cId="0" sldId="2147483648"/>
            <pc:sldLayoutMk cId="0" sldId="2147483650"/>
          </pc:sldLayoutMkLst>
          <pc:spChg chg="add del mod">
            <ac:chgData name="Patrick Riskowsky" userId="ca449590-9d33-4c3c-8539-b934b3f707c7" providerId="ADAL" clId="{DA93905A-629E-43B5-818D-E48DA3897711}" dt="2024-04-30T13:39:15.110" v="150" actId="478"/>
            <ac:spMkLst>
              <pc:docMk/>
              <pc:sldMasterMk cId="0" sldId="2147483648"/>
              <pc:sldLayoutMk cId="0" sldId="2147483650"/>
              <ac:spMk id="3" creationId="{30E355FB-8848-8C4D-B136-824163B58B08}"/>
            </ac:spMkLst>
          </pc:spChg>
          <pc:spChg chg="add mod">
            <ac:chgData name="Patrick Riskowsky" userId="ca449590-9d33-4c3c-8539-b934b3f707c7" providerId="ADAL" clId="{DA93905A-629E-43B5-818D-E48DA3897711}" dt="2024-04-30T13:40:55.853" v="171"/>
            <ac:spMkLst>
              <pc:docMk/>
              <pc:sldMasterMk cId="0" sldId="2147483648"/>
              <pc:sldLayoutMk cId="0" sldId="2147483650"/>
              <ac:spMk id="3" creationId="{35EECFE3-2D46-7B0F-3843-1534613AB277}"/>
            </ac:spMkLst>
          </pc:spChg>
          <pc:spChg chg="add del mod">
            <ac:chgData name="Patrick Riskowsky" userId="ca449590-9d33-4c3c-8539-b934b3f707c7" providerId="ADAL" clId="{DA93905A-629E-43B5-818D-E48DA3897711}" dt="2024-04-30T13:39:15.675" v="151" actId="478"/>
            <ac:spMkLst>
              <pc:docMk/>
              <pc:sldMasterMk cId="0" sldId="2147483648"/>
              <pc:sldLayoutMk cId="0" sldId="2147483650"/>
              <ac:spMk id="4" creationId="{82AAF96A-7C74-6E2F-A117-C53C5348A56B}"/>
            </ac:spMkLst>
          </pc:spChg>
          <pc:spChg chg="add mod">
            <ac:chgData name="Patrick Riskowsky" userId="ca449590-9d33-4c3c-8539-b934b3f707c7" providerId="ADAL" clId="{DA93905A-629E-43B5-818D-E48DA3897711}" dt="2024-04-30T13:59:30.143" v="789" actId="20577"/>
            <ac:spMkLst>
              <pc:docMk/>
              <pc:sldMasterMk cId="0" sldId="2147483648"/>
              <pc:sldLayoutMk cId="0" sldId="2147483650"/>
              <ac:spMk id="4" creationId="{DD00446D-99AC-761E-F7E6-C8F5B1847079}"/>
            </ac:spMkLst>
          </pc:spChg>
          <pc:spChg chg="add del mod">
            <ac:chgData name="Patrick Riskowsky" userId="ca449590-9d33-4c3c-8539-b934b3f707c7" providerId="ADAL" clId="{DA93905A-629E-43B5-818D-E48DA3897711}" dt="2024-04-30T13:39:16.978" v="152" actId="478"/>
            <ac:spMkLst>
              <pc:docMk/>
              <pc:sldMasterMk cId="0" sldId="2147483648"/>
              <pc:sldLayoutMk cId="0" sldId="2147483650"/>
              <ac:spMk id="5" creationId="{3782B935-7E2A-2B13-FFE1-517B99AAC15A}"/>
            </ac:spMkLst>
          </pc:spChg>
          <pc:spChg chg="add mod">
            <ac:chgData name="Patrick Riskowsky" userId="ca449590-9d33-4c3c-8539-b934b3f707c7" providerId="ADAL" clId="{DA93905A-629E-43B5-818D-E48DA3897711}" dt="2024-04-30T13:40:55.853" v="171"/>
            <ac:spMkLst>
              <pc:docMk/>
              <pc:sldMasterMk cId="0" sldId="2147483648"/>
              <pc:sldLayoutMk cId="0" sldId="2147483650"/>
              <ac:spMk id="5" creationId="{B6B9A75E-1AB8-06BC-0549-63EAE764E734}"/>
            </ac:spMkLst>
          </pc:spChg>
        </pc:sldLayoutChg>
        <pc:sldLayoutChg chg="del">
          <pc:chgData name="Patrick Riskowsky" userId="ca449590-9d33-4c3c-8539-b934b3f707c7" providerId="ADAL" clId="{DA93905A-629E-43B5-818D-E48DA3897711}" dt="2024-04-30T13:28:50.798" v="89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Patrick Riskowsky" userId="ca449590-9d33-4c3c-8539-b934b3f707c7" providerId="ADAL" clId="{DA93905A-629E-43B5-818D-E48DA3897711}" dt="2024-04-30T13:31:33.147" v="109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Patrick Riskowsky" userId="ca449590-9d33-4c3c-8539-b934b3f707c7" providerId="ADAL" clId="{DA93905A-629E-43B5-818D-E48DA3897711}" dt="2024-04-30T13:28:53.962" v="90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Patrick Riskowsky" userId="ca449590-9d33-4c3c-8539-b934b3f707c7" providerId="ADAL" clId="{DA93905A-629E-43B5-818D-E48DA3897711}" dt="2024-04-30T13:28:57.502" v="91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Patrick Riskowsky" userId="ca449590-9d33-4c3c-8539-b934b3f707c7" providerId="ADAL" clId="{DA93905A-629E-43B5-818D-E48DA3897711}" dt="2024-04-30T13:29:18.043" v="92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Patrick Riskowsky" userId="ca449590-9d33-4c3c-8539-b934b3f707c7" providerId="ADAL" clId="{DA93905A-629E-43B5-818D-E48DA3897711}" dt="2024-04-30T13:29:22.157" v="93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Patrick Riskowsky" userId="ca449590-9d33-4c3c-8539-b934b3f707c7" providerId="ADAL" clId="{DA93905A-629E-43B5-818D-E48DA3897711}" dt="2024-04-30T13:29:24.633" v="94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Patrick Riskowsky" userId="ca449590-9d33-4c3c-8539-b934b3f707c7" providerId="ADAL" clId="{DA93905A-629E-43B5-818D-E48DA3897711}" dt="2024-04-30T13:29:33.908" v="95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Patrick Riskowsky" userId="ca449590-9d33-4c3c-8539-b934b3f707c7" providerId="ADAL" clId="{DA93905A-629E-43B5-818D-E48DA3897711}" dt="2024-04-30T13:29:36.416" v="96" actId="269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Patrick Riskowsky" userId="ca449590-9d33-4c3c-8539-b934b3f707c7" providerId="ADAL" clId="{DA93905A-629E-43B5-818D-E48DA3897711}" dt="2024-04-30T13:29:39.310" v="97" actId="2696"/>
          <pc:sldLayoutMkLst>
            <pc:docMk/>
            <pc:sldMasterMk cId="0" sldId="2147483648"/>
            <pc:sldLayoutMk cId="0" sldId="2147483660"/>
          </pc:sldLayoutMkLst>
        </pc:sldLayoutChg>
        <pc:sldLayoutChg chg="addSp delSp modSp mod">
          <pc:chgData name="Patrick Riskowsky" userId="ca449590-9d33-4c3c-8539-b934b3f707c7" providerId="ADAL" clId="{DA93905A-629E-43B5-818D-E48DA3897711}" dt="2024-04-30T13:59:10.649" v="780" actId="20577"/>
          <pc:sldLayoutMkLst>
            <pc:docMk/>
            <pc:sldMasterMk cId="0" sldId="2147483648"/>
            <pc:sldLayoutMk cId="3732826392" sldId="2147483739"/>
          </pc:sldLayoutMkLst>
          <pc:spChg chg="add del mod">
            <ac:chgData name="Patrick Riskowsky" userId="ca449590-9d33-4c3c-8539-b934b3f707c7" providerId="ADAL" clId="{DA93905A-629E-43B5-818D-E48DA3897711}" dt="2024-04-30T13:39:32.364" v="163" actId="478"/>
            <ac:spMkLst>
              <pc:docMk/>
              <pc:sldMasterMk cId="0" sldId="2147483648"/>
              <pc:sldLayoutMk cId="3732826392" sldId="2147483739"/>
              <ac:spMk id="2" creationId="{DF53F5BE-C9FF-CB07-6F49-B0F56428FAEC}"/>
            </ac:spMkLst>
          </pc:spChg>
          <pc:spChg chg="add del mod">
            <ac:chgData name="Patrick Riskowsky" userId="ca449590-9d33-4c3c-8539-b934b3f707c7" providerId="ADAL" clId="{DA93905A-629E-43B5-818D-E48DA3897711}" dt="2024-04-30T13:39:33.283" v="164" actId="478"/>
            <ac:spMkLst>
              <pc:docMk/>
              <pc:sldMasterMk cId="0" sldId="2147483648"/>
              <pc:sldLayoutMk cId="3732826392" sldId="2147483739"/>
              <ac:spMk id="4" creationId="{867A46B3-5256-7C59-BDE6-B5A410CC0C27}"/>
            </ac:spMkLst>
          </pc:spChg>
          <pc:spChg chg="add del mod">
            <ac:chgData name="Patrick Riskowsky" userId="ca449590-9d33-4c3c-8539-b934b3f707c7" providerId="ADAL" clId="{DA93905A-629E-43B5-818D-E48DA3897711}" dt="2024-04-30T13:39:34.386" v="165" actId="478"/>
            <ac:spMkLst>
              <pc:docMk/>
              <pc:sldMasterMk cId="0" sldId="2147483648"/>
              <pc:sldLayoutMk cId="3732826392" sldId="2147483739"/>
              <ac:spMk id="6" creationId="{0CF5DA15-2A41-D2EC-9EBA-75C324E02CC5}"/>
            </ac:spMkLst>
          </pc:spChg>
          <pc:spChg chg="add mod">
            <ac:chgData name="Patrick Riskowsky" userId="ca449590-9d33-4c3c-8539-b934b3f707c7" providerId="ADAL" clId="{DA93905A-629E-43B5-818D-E48DA3897711}" dt="2024-04-30T13:39:57.329" v="166"/>
            <ac:spMkLst>
              <pc:docMk/>
              <pc:sldMasterMk cId="0" sldId="2147483648"/>
              <pc:sldLayoutMk cId="3732826392" sldId="2147483739"/>
              <ac:spMk id="8" creationId="{6A7FF369-8710-E66B-D1AB-03C2D5F67167}"/>
            </ac:spMkLst>
          </pc:spChg>
          <pc:spChg chg="add mod">
            <ac:chgData name="Patrick Riskowsky" userId="ca449590-9d33-4c3c-8539-b934b3f707c7" providerId="ADAL" clId="{DA93905A-629E-43B5-818D-E48DA3897711}" dt="2024-04-30T13:59:10.649" v="780" actId="20577"/>
            <ac:spMkLst>
              <pc:docMk/>
              <pc:sldMasterMk cId="0" sldId="2147483648"/>
              <pc:sldLayoutMk cId="3732826392" sldId="2147483739"/>
              <ac:spMk id="10" creationId="{919B3AD3-8B68-8FC7-1E21-FA4F059BBC62}"/>
            </ac:spMkLst>
          </pc:spChg>
          <pc:spChg chg="add mod">
            <ac:chgData name="Patrick Riskowsky" userId="ca449590-9d33-4c3c-8539-b934b3f707c7" providerId="ADAL" clId="{DA93905A-629E-43B5-818D-E48DA3897711}" dt="2024-04-30T13:39:57.329" v="166"/>
            <ac:spMkLst>
              <pc:docMk/>
              <pc:sldMasterMk cId="0" sldId="2147483648"/>
              <pc:sldLayoutMk cId="3732826392" sldId="2147483739"/>
              <ac:spMk id="11" creationId="{28A53595-D3BD-AE4E-CBC9-834AF26285A9}"/>
            </ac:spMkLst>
          </pc:spChg>
        </pc:sldLayoutChg>
        <pc:sldLayoutChg chg="addSp delSp modSp mod">
          <pc:chgData name="Patrick Riskowsky" userId="ca449590-9d33-4c3c-8539-b934b3f707c7" providerId="ADAL" clId="{DA93905A-629E-43B5-818D-E48DA3897711}" dt="2024-04-30T13:59:19.462" v="786" actId="20577"/>
          <pc:sldLayoutMkLst>
            <pc:docMk/>
            <pc:sldMasterMk cId="0" sldId="2147483648"/>
            <pc:sldLayoutMk cId="794732444" sldId="2147483740"/>
          </pc:sldLayoutMkLst>
          <pc:spChg chg="add del mod">
            <ac:chgData name="Patrick Riskowsky" userId="ca449590-9d33-4c3c-8539-b934b3f707c7" providerId="ADAL" clId="{DA93905A-629E-43B5-818D-E48DA3897711}" dt="2024-04-30T13:39:24.302" v="157" actId="478"/>
            <ac:spMkLst>
              <pc:docMk/>
              <pc:sldMasterMk cId="0" sldId="2147483648"/>
              <pc:sldLayoutMk cId="794732444" sldId="2147483740"/>
              <ac:spMk id="3" creationId="{C0CB2EC4-4FE2-3CB0-161C-92A2EDC25319}"/>
            </ac:spMkLst>
          </pc:spChg>
          <pc:spChg chg="add mod">
            <ac:chgData name="Patrick Riskowsky" userId="ca449590-9d33-4c3c-8539-b934b3f707c7" providerId="ADAL" clId="{DA93905A-629E-43B5-818D-E48DA3897711}" dt="2024-04-30T13:41:02.204" v="174"/>
            <ac:spMkLst>
              <pc:docMk/>
              <pc:sldMasterMk cId="0" sldId="2147483648"/>
              <pc:sldLayoutMk cId="794732444" sldId="2147483740"/>
              <ac:spMk id="3" creationId="{EC8AD2D0-5E7C-1673-25BF-4160F7B96C90}"/>
            </ac:spMkLst>
          </pc:spChg>
          <pc:spChg chg="add del mod">
            <ac:chgData name="Patrick Riskowsky" userId="ca449590-9d33-4c3c-8539-b934b3f707c7" providerId="ADAL" clId="{DA93905A-629E-43B5-818D-E48DA3897711}" dt="2024-04-30T13:39:24.841" v="158" actId="478"/>
            <ac:spMkLst>
              <pc:docMk/>
              <pc:sldMasterMk cId="0" sldId="2147483648"/>
              <pc:sldLayoutMk cId="794732444" sldId="2147483740"/>
              <ac:spMk id="6" creationId="{E0164B16-ED0D-A366-7463-7096CF4BF690}"/>
            </ac:spMkLst>
          </pc:spChg>
          <pc:spChg chg="add mod">
            <ac:chgData name="Patrick Riskowsky" userId="ca449590-9d33-4c3c-8539-b934b3f707c7" providerId="ADAL" clId="{DA93905A-629E-43B5-818D-E48DA3897711}" dt="2024-04-30T13:59:19.462" v="786" actId="20577"/>
            <ac:spMkLst>
              <pc:docMk/>
              <pc:sldMasterMk cId="0" sldId="2147483648"/>
              <pc:sldLayoutMk cId="794732444" sldId="2147483740"/>
              <ac:spMk id="6" creationId="{FE590A01-A871-0EA9-7A74-B456AD2D43B4}"/>
            </ac:spMkLst>
          </pc:spChg>
          <pc:spChg chg="add mod">
            <ac:chgData name="Patrick Riskowsky" userId="ca449590-9d33-4c3c-8539-b934b3f707c7" providerId="ADAL" clId="{DA93905A-629E-43B5-818D-E48DA3897711}" dt="2024-04-30T13:41:02.204" v="174"/>
            <ac:spMkLst>
              <pc:docMk/>
              <pc:sldMasterMk cId="0" sldId="2147483648"/>
              <pc:sldLayoutMk cId="794732444" sldId="2147483740"/>
              <ac:spMk id="8" creationId="{9C0C7673-E6A8-6429-F003-CA06CBC6B50F}"/>
            </ac:spMkLst>
          </pc:spChg>
          <pc:spChg chg="add del mod">
            <ac:chgData name="Patrick Riskowsky" userId="ca449590-9d33-4c3c-8539-b934b3f707c7" providerId="ADAL" clId="{DA93905A-629E-43B5-818D-E48DA3897711}" dt="2024-04-30T13:39:25.675" v="159" actId="478"/>
            <ac:spMkLst>
              <pc:docMk/>
              <pc:sldMasterMk cId="0" sldId="2147483648"/>
              <pc:sldLayoutMk cId="794732444" sldId="2147483740"/>
              <ac:spMk id="8" creationId="{A347A7B6-8D36-9DDB-7E22-1462B96B105B}"/>
            </ac:spMkLst>
          </pc:spChg>
        </pc:sldLayoutChg>
        <pc:sldLayoutChg chg="del">
          <pc:chgData name="Patrick Riskowsky" userId="ca449590-9d33-4c3c-8539-b934b3f707c7" providerId="ADAL" clId="{DA93905A-629E-43B5-818D-E48DA3897711}" dt="2024-04-30T13:31:04.165" v="108" actId="2696"/>
          <pc:sldLayoutMkLst>
            <pc:docMk/>
            <pc:sldMasterMk cId="0" sldId="2147483648"/>
            <pc:sldLayoutMk cId="2553075888" sldId="2147483741"/>
          </pc:sldLayoutMkLst>
        </pc:sldLayoutChg>
        <pc:sldLayoutChg chg="addSp delSp modSp add mod modTransition">
          <pc:chgData name="Patrick Riskowsky" userId="ca449590-9d33-4c3c-8539-b934b3f707c7" providerId="ADAL" clId="{DA93905A-629E-43B5-818D-E48DA3897711}" dt="2024-04-30T13:59:15.866" v="785" actId="20577"/>
          <pc:sldLayoutMkLst>
            <pc:docMk/>
            <pc:sldMasterMk cId="0" sldId="2147483648"/>
            <pc:sldLayoutMk cId="1722071429" sldId="2147483742"/>
          </pc:sldLayoutMkLst>
          <pc:spChg chg="add del mod">
            <ac:chgData name="Patrick Riskowsky" userId="ca449590-9d33-4c3c-8539-b934b3f707c7" providerId="ADAL" clId="{DA93905A-629E-43B5-818D-E48DA3897711}" dt="2024-04-30T13:39:28.014" v="160" actId="478"/>
            <ac:spMkLst>
              <pc:docMk/>
              <pc:sldMasterMk cId="0" sldId="2147483648"/>
              <pc:sldLayoutMk cId="1722071429" sldId="2147483742"/>
              <ac:spMk id="2" creationId="{1925DEFD-07B9-3788-5BC4-8A9C09B0589A}"/>
            </ac:spMkLst>
          </pc:spChg>
          <pc:spChg chg="add mod">
            <ac:chgData name="Patrick Riskowsky" userId="ca449590-9d33-4c3c-8539-b934b3f707c7" providerId="ADAL" clId="{DA93905A-629E-43B5-818D-E48DA3897711}" dt="2024-04-30T13:41:03.578" v="175"/>
            <ac:spMkLst>
              <pc:docMk/>
              <pc:sldMasterMk cId="0" sldId="2147483648"/>
              <pc:sldLayoutMk cId="1722071429" sldId="2147483742"/>
              <ac:spMk id="2" creationId="{DEA072A6-CEDB-6D54-7A22-00F02D5D9DA1}"/>
            </ac:spMkLst>
          </pc:spChg>
          <pc:spChg chg="mod">
            <ac:chgData name="Patrick Riskowsky" userId="ca449590-9d33-4c3c-8539-b934b3f707c7" providerId="ADAL" clId="{DA93905A-629E-43B5-818D-E48DA3897711}" dt="2024-04-30T13:26:51.071" v="85" actId="1076"/>
            <ac:spMkLst>
              <pc:docMk/>
              <pc:sldMasterMk cId="0" sldId="2147483648"/>
              <pc:sldLayoutMk cId="1722071429" sldId="2147483742"/>
              <ac:spMk id="3" creationId="{43B8741A-B57A-9B12-A6E0-7DE1F5F0EEF2}"/>
            </ac:spMkLst>
          </pc:spChg>
          <pc:spChg chg="add mod">
            <ac:chgData name="Patrick Riskowsky" userId="ca449590-9d33-4c3c-8539-b934b3f707c7" providerId="ADAL" clId="{DA93905A-629E-43B5-818D-E48DA3897711}" dt="2024-04-30T13:59:15.866" v="785" actId="20577"/>
            <ac:spMkLst>
              <pc:docMk/>
              <pc:sldMasterMk cId="0" sldId="2147483648"/>
              <pc:sldLayoutMk cId="1722071429" sldId="2147483742"/>
              <ac:spMk id="4" creationId="{A5462B24-948F-5A78-EBAE-84D974C8DCC3}"/>
            </ac:spMkLst>
          </pc:spChg>
          <pc:spChg chg="add del mod">
            <ac:chgData name="Patrick Riskowsky" userId="ca449590-9d33-4c3c-8539-b934b3f707c7" providerId="ADAL" clId="{DA93905A-629E-43B5-818D-E48DA3897711}" dt="2024-04-30T13:39:29.055" v="161" actId="478"/>
            <ac:spMkLst>
              <pc:docMk/>
              <pc:sldMasterMk cId="0" sldId="2147483648"/>
              <pc:sldLayoutMk cId="1722071429" sldId="2147483742"/>
              <ac:spMk id="4" creationId="{E606EE7F-0A65-E069-EDAE-C0DE17666870}"/>
            </ac:spMkLst>
          </pc:spChg>
          <pc:spChg chg="add del mod">
            <ac:chgData name="Patrick Riskowsky" userId="ca449590-9d33-4c3c-8539-b934b3f707c7" providerId="ADAL" clId="{DA93905A-629E-43B5-818D-E48DA3897711}" dt="2024-04-30T13:39:29.718" v="162" actId="478"/>
            <ac:spMkLst>
              <pc:docMk/>
              <pc:sldMasterMk cId="0" sldId="2147483648"/>
              <pc:sldLayoutMk cId="1722071429" sldId="2147483742"/>
              <ac:spMk id="6" creationId="{6CCEC13C-F382-5692-E7E8-7050E4B3408E}"/>
            </ac:spMkLst>
          </pc:spChg>
          <pc:spChg chg="add mod">
            <ac:chgData name="Patrick Riskowsky" userId="ca449590-9d33-4c3c-8539-b934b3f707c7" providerId="ADAL" clId="{DA93905A-629E-43B5-818D-E48DA3897711}" dt="2024-04-30T13:41:03.578" v="175"/>
            <ac:spMkLst>
              <pc:docMk/>
              <pc:sldMasterMk cId="0" sldId="2147483648"/>
              <pc:sldLayoutMk cId="1722071429" sldId="2147483742"/>
              <ac:spMk id="6" creationId="{BAF8CCAB-C4A2-AF15-37DB-3E4D233D549A}"/>
            </ac:spMkLst>
          </pc:spChg>
          <pc:spChg chg="mod">
            <ac:chgData name="Patrick Riskowsky" userId="ca449590-9d33-4c3c-8539-b934b3f707c7" providerId="ADAL" clId="{DA93905A-629E-43B5-818D-E48DA3897711}" dt="2024-04-30T13:26:44.988" v="84" actId="1076"/>
            <ac:spMkLst>
              <pc:docMk/>
              <pc:sldMasterMk cId="0" sldId="2147483648"/>
              <pc:sldLayoutMk cId="1722071429" sldId="2147483742"/>
              <ac:spMk id="7" creationId="{679A1912-59CE-AE9E-D8F8-62541D07E3C8}"/>
            </ac:spMkLst>
          </pc:spChg>
          <pc:spChg chg="mod">
            <ac:chgData name="Patrick Riskowsky" userId="ca449590-9d33-4c3c-8539-b934b3f707c7" providerId="ADAL" clId="{DA93905A-629E-43B5-818D-E48DA3897711}" dt="2024-04-30T13:26:55.238" v="86" actId="1076"/>
            <ac:spMkLst>
              <pc:docMk/>
              <pc:sldMasterMk cId="0" sldId="2147483648"/>
              <pc:sldLayoutMk cId="1722071429" sldId="2147483742"/>
              <ac:spMk id="9" creationId="{DC3B4831-4D22-023E-684F-606404324F27}"/>
            </ac:spMkLst>
          </pc:spChg>
        </pc:sldLayoutChg>
        <pc:sldLayoutChg chg="addSp delSp modSp add mod ord modTransition">
          <pc:chgData name="Patrick Riskowsky" userId="ca449590-9d33-4c3c-8539-b934b3f707c7" providerId="ADAL" clId="{DA93905A-629E-43B5-818D-E48DA3897711}" dt="2024-04-30T13:59:23.020" v="787" actId="20577"/>
          <pc:sldLayoutMkLst>
            <pc:docMk/>
            <pc:sldMasterMk cId="0" sldId="2147483648"/>
            <pc:sldLayoutMk cId="4200661964" sldId="2147483743"/>
          </pc:sldLayoutMkLst>
          <pc:spChg chg="add del mod">
            <ac:chgData name="Patrick Riskowsky" userId="ca449590-9d33-4c3c-8539-b934b3f707c7" providerId="ADAL" clId="{DA93905A-629E-43B5-818D-E48DA3897711}" dt="2024-04-30T13:39:19.324" v="153" actId="478"/>
            <ac:spMkLst>
              <pc:docMk/>
              <pc:sldMasterMk cId="0" sldId="2147483648"/>
              <pc:sldLayoutMk cId="4200661964" sldId="2147483743"/>
              <ac:spMk id="2" creationId="{4354A1A8-563D-2E8A-5E7A-389F97F8D81F}"/>
            </ac:spMkLst>
          </pc:spChg>
          <pc:spChg chg="add mod">
            <ac:chgData name="Patrick Riskowsky" userId="ca449590-9d33-4c3c-8539-b934b3f707c7" providerId="ADAL" clId="{DA93905A-629E-43B5-818D-E48DA3897711}" dt="2024-04-30T13:41:00.552" v="173"/>
            <ac:spMkLst>
              <pc:docMk/>
              <pc:sldMasterMk cId="0" sldId="2147483648"/>
              <pc:sldLayoutMk cId="4200661964" sldId="2147483743"/>
              <ac:spMk id="2" creationId="{A5D79FBB-9204-6849-EC83-AA52CBE2EDF5}"/>
            </ac:spMkLst>
          </pc:spChg>
          <pc:spChg chg="mod">
            <ac:chgData name="Patrick Riskowsky" userId="ca449590-9d33-4c3c-8539-b934b3f707c7" providerId="ADAL" clId="{DA93905A-629E-43B5-818D-E48DA3897711}" dt="2024-04-30T13:32:39.318" v="117" actId="14100"/>
            <ac:spMkLst>
              <pc:docMk/>
              <pc:sldMasterMk cId="0" sldId="2147483648"/>
              <pc:sldLayoutMk cId="4200661964" sldId="2147483743"/>
              <ac:spMk id="3" creationId="{43B8741A-B57A-9B12-A6E0-7DE1F5F0EEF2}"/>
            </ac:spMkLst>
          </pc:spChg>
          <pc:spChg chg="add del mod">
            <ac:chgData name="Patrick Riskowsky" userId="ca449590-9d33-4c3c-8539-b934b3f707c7" providerId="ADAL" clId="{DA93905A-629E-43B5-818D-E48DA3897711}" dt="2024-04-30T13:39:21.709" v="155" actId="478"/>
            <ac:spMkLst>
              <pc:docMk/>
              <pc:sldMasterMk cId="0" sldId="2147483648"/>
              <pc:sldLayoutMk cId="4200661964" sldId="2147483743"/>
              <ac:spMk id="4" creationId="{2BFA83D2-326A-0129-6311-34947CC9C964}"/>
            </ac:spMkLst>
          </pc:spChg>
          <pc:spChg chg="add mod">
            <ac:chgData name="Patrick Riskowsky" userId="ca449590-9d33-4c3c-8539-b934b3f707c7" providerId="ADAL" clId="{DA93905A-629E-43B5-818D-E48DA3897711}" dt="2024-04-30T13:59:23.020" v="787" actId="20577"/>
            <ac:spMkLst>
              <pc:docMk/>
              <pc:sldMasterMk cId="0" sldId="2147483648"/>
              <pc:sldLayoutMk cId="4200661964" sldId="2147483743"/>
              <ac:spMk id="4" creationId="{30B2F3EB-A54F-CDBB-1D93-BD41337E791C}"/>
            </ac:spMkLst>
          </pc:spChg>
          <pc:spChg chg="add del mod">
            <ac:chgData name="Patrick Riskowsky" userId="ca449590-9d33-4c3c-8539-b934b3f707c7" providerId="ADAL" clId="{DA93905A-629E-43B5-818D-E48DA3897711}" dt="2024-04-30T13:39:22.310" v="156" actId="478"/>
            <ac:spMkLst>
              <pc:docMk/>
              <pc:sldMasterMk cId="0" sldId="2147483648"/>
              <pc:sldLayoutMk cId="4200661964" sldId="2147483743"/>
              <ac:spMk id="6" creationId="{7139EDDE-5233-6DC6-C679-38F6444E1D41}"/>
            </ac:spMkLst>
          </pc:spChg>
          <pc:spChg chg="add mod">
            <ac:chgData name="Patrick Riskowsky" userId="ca449590-9d33-4c3c-8539-b934b3f707c7" providerId="ADAL" clId="{DA93905A-629E-43B5-818D-E48DA3897711}" dt="2024-04-30T13:41:00.552" v="173"/>
            <ac:spMkLst>
              <pc:docMk/>
              <pc:sldMasterMk cId="0" sldId="2147483648"/>
              <pc:sldLayoutMk cId="4200661964" sldId="2147483743"/>
              <ac:spMk id="6" creationId="{A42E83EA-5EF3-7C56-0D38-04F5255E316E}"/>
            </ac:spMkLst>
          </pc:spChg>
          <pc:spChg chg="del">
            <ac:chgData name="Patrick Riskowsky" userId="ca449590-9d33-4c3c-8539-b934b3f707c7" providerId="ADAL" clId="{DA93905A-629E-43B5-818D-E48DA3897711}" dt="2024-04-30T13:32:33.214" v="113" actId="478"/>
            <ac:spMkLst>
              <pc:docMk/>
              <pc:sldMasterMk cId="0" sldId="2147483648"/>
              <pc:sldLayoutMk cId="4200661964" sldId="2147483743"/>
              <ac:spMk id="7" creationId="{679A1912-59CE-AE9E-D8F8-62541D07E3C8}"/>
            </ac:spMkLst>
          </pc:spChg>
          <pc:spChg chg="del">
            <ac:chgData name="Patrick Riskowsky" userId="ca449590-9d33-4c3c-8539-b934b3f707c7" providerId="ADAL" clId="{DA93905A-629E-43B5-818D-E48DA3897711}" dt="2024-04-30T13:32:34.334" v="114" actId="478"/>
            <ac:spMkLst>
              <pc:docMk/>
              <pc:sldMasterMk cId="0" sldId="2147483648"/>
              <pc:sldLayoutMk cId="4200661964" sldId="2147483743"/>
              <ac:spMk id="9" creationId="{DC3B4831-4D22-023E-684F-606404324F27}"/>
            </ac:spMkLst>
          </pc:spChg>
        </pc:sldLayoutChg>
      </pc:sldMasterChg>
    </pc:docChg>
  </pc:docChgLst>
  <pc:docChgLst>
    <pc:chgData name="Patrick Riskowsky" userId="ca449590-9d33-4c3c-8539-b934b3f707c7" providerId="ADAL" clId="{B2D89FD8-F29B-4329-A72A-2C609E4C4BD3}"/>
    <pc:docChg chg="addSld delSld modSld">
      <pc:chgData name="Patrick Riskowsky" userId="ca449590-9d33-4c3c-8539-b934b3f707c7" providerId="ADAL" clId="{B2D89FD8-F29B-4329-A72A-2C609E4C4BD3}" dt="2024-04-29T09:54:24.278" v="8" actId="47"/>
      <pc:docMkLst>
        <pc:docMk/>
      </pc:docMkLst>
      <pc:sldChg chg="del">
        <pc:chgData name="Patrick Riskowsky" userId="ca449590-9d33-4c3c-8539-b934b3f707c7" providerId="ADAL" clId="{B2D89FD8-F29B-4329-A72A-2C609E4C4BD3}" dt="2024-04-29T09:54:24.278" v="8" actId="47"/>
        <pc:sldMkLst>
          <pc:docMk/>
          <pc:sldMk cId="0" sldId="267"/>
        </pc:sldMkLst>
      </pc:sldChg>
      <pc:sldChg chg="del">
        <pc:chgData name="Patrick Riskowsky" userId="ca449590-9d33-4c3c-8539-b934b3f707c7" providerId="ADAL" clId="{B2D89FD8-F29B-4329-A72A-2C609E4C4BD3}" dt="2024-04-29T09:54:01.023" v="7" actId="2696"/>
        <pc:sldMkLst>
          <pc:docMk/>
          <pc:sldMk cId="3154558448" sldId="268"/>
        </pc:sldMkLst>
      </pc:sldChg>
      <pc:sldChg chg="new del">
        <pc:chgData name="Patrick Riskowsky" userId="ca449590-9d33-4c3c-8539-b934b3f707c7" providerId="ADAL" clId="{B2D89FD8-F29B-4329-A72A-2C609E4C4BD3}" dt="2024-04-29T09:53:13.722" v="1" actId="47"/>
        <pc:sldMkLst>
          <pc:docMk/>
          <pc:sldMk cId="133516593" sldId="272"/>
        </pc:sldMkLst>
      </pc:sldChg>
      <pc:sldChg chg="addSp modSp new mod">
        <pc:chgData name="Patrick Riskowsky" userId="ca449590-9d33-4c3c-8539-b934b3f707c7" providerId="ADAL" clId="{B2D89FD8-F29B-4329-A72A-2C609E4C4BD3}" dt="2024-04-29T09:53:54.649" v="6"/>
        <pc:sldMkLst>
          <pc:docMk/>
          <pc:sldMk cId="4038233965" sldId="272"/>
        </pc:sldMkLst>
        <pc:spChg chg="mod">
          <ac:chgData name="Patrick Riskowsky" userId="ca449590-9d33-4c3c-8539-b934b3f707c7" providerId="ADAL" clId="{B2D89FD8-F29B-4329-A72A-2C609E4C4BD3}" dt="2024-04-29T09:53:41.494" v="4"/>
          <ac:spMkLst>
            <pc:docMk/>
            <pc:sldMk cId="4038233965" sldId="272"/>
            <ac:spMk id="2" creationId="{8A376BEB-7E34-A8A8-0F14-58517E747A44}"/>
          </ac:spMkLst>
        </pc:spChg>
        <pc:spChg chg="mod">
          <ac:chgData name="Patrick Riskowsky" userId="ca449590-9d33-4c3c-8539-b934b3f707c7" providerId="ADAL" clId="{B2D89FD8-F29B-4329-A72A-2C609E4C4BD3}" dt="2024-04-29T09:53:47.644" v="5"/>
          <ac:spMkLst>
            <pc:docMk/>
            <pc:sldMk cId="4038233965" sldId="272"/>
            <ac:spMk id="3" creationId="{AD7C18F5-F2CD-7C4B-D0DC-97E87D21BEBE}"/>
          </ac:spMkLst>
        </pc:spChg>
        <pc:spChg chg="add mod">
          <ac:chgData name="Patrick Riskowsky" userId="ca449590-9d33-4c3c-8539-b934b3f707c7" providerId="ADAL" clId="{B2D89FD8-F29B-4329-A72A-2C609E4C4BD3}" dt="2024-04-29T09:53:54.649" v="6"/>
          <ac:spMkLst>
            <pc:docMk/>
            <pc:sldMk cId="4038233965" sldId="272"/>
            <ac:spMk id="4" creationId="{C90D34FA-B1A7-21F0-3435-BA4B123B56EF}"/>
          </ac:spMkLst>
        </pc:spChg>
        <pc:spChg chg="add mod">
          <ac:chgData name="Patrick Riskowsky" userId="ca449590-9d33-4c3c-8539-b934b3f707c7" providerId="ADAL" clId="{B2D89FD8-F29B-4329-A72A-2C609E4C4BD3}" dt="2024-04-29T09:53:54.649" v="6"/>
          <ac:spMkLst>
            <pc:docMk/>
            <pc:sldMk cId="4038233965" sldId="272"/>
            <ac:spMk id="5" creationId="{C2795B6F-6615-13D9-9F6E-0FFB8E983E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EA19-1E4F-4D14-8333-6A05C4821DA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093CF-6A83-42C8-B150-AA0E6CF68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2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093CF-6A83-42C8-B150-AA0E6CF684A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6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inks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B8741A-B57A-9B12-A6E0-7DE1F5F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880" y="1922181"/>
            <a:ext cx="4854575" cy="3982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430658-6530-C39F-2314-957D59C9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0" y="556967"/>
            <a:ext cx="7629002" cy="791778"/>
          </a:xfrm>
        </p:spPr>
        <p:txBody>
          <a:bodyPr/>
          <a:lstStyle>
            <a:lvl1pPr>
              <a:defRPr sz="3600">
                <a:solidFill>
                  <a:srgbClr val="00305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79A1912-59CE-AE9E-D8F8-62541D07E3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4145" y="1922181"/>
            <a:ext cx="5387975" cy="362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C3B4831-4D22-023E-684F-606404324F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4238" y="5648325"/>
            <a:ext cx="5461000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Bildbeschreibung, Quelle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A7FF369-8710-E66B-D1AB-03C2D5F67167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845124C-E742-45DA-99DC-8EC664137C45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19B3AD3-8B68-8FC7-1E21-FA4F059BBC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A53595-D3BD-AE4E-CBC9-834AF26285A9}"/>
              </a:ext>
            </a:extLst>
          </p:cNvPr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82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links+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B8741A-B57A-9B12-A6E0-7DE1F5F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7545" y="1921825"/>
            <a:ext cx="4854575" cy="3982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430658-6530-C39F-2314-957D59C9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0" y="556967"/>
            <a:ext cx="7629002" cy="791778"/>
          </a:xfrm>
        </p:spPr>
        <p:txBody>
          <a:bodyPr/>
          <a:lstStyle>
            <a:lvl1pPr>
              <a:defRPr sz="3600">
                <a:solidFill>
                  <a:srgbClr val="00305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79A1912-59CE-AE9E-D8F8-62541D07E3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880" y="1921825"/>
            <a:ext cx="5387975" cy="362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C3B4831-4D22-023E-684F-606404324F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880" y="5647613"/>
            <a:ext cx="5461000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Bildbeschreibung, Quelle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A072A6-CEDB-6D54-7A22-00F02D5D9DA1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D47FA9F6-CE05-4FF8-9334-D8E141132ADE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462B24-948F-5A78-EBAE-84D974C8DC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F8CCAB-C4A2-AF15-37DB-3E4D233D549A}"/>
              </a:ext>
            </a:extLst>
          </p:cNvPr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07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5430658-6530-C39F-2314-957D59C9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0" y="556967"/>
            <a:ext cx="7629002" cy="791778"/>
          </a:xfrm>
        </p:spPr>
        <p:txBody>
          <a:bodyPr/>
          <a:lstStyle>
            <a:lvl1pPr>
              <a:defRPr sz="3600">
                <a:solidFill>
                  <a:srgbClr val="00305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79A1912-59CE-AE9E-D8F8-62541D07E3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763" y="1922181"/>
            <a:ext cx="5124357" cy="362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C3B4831-4D22-023E-684F-606404324F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7762" y="5648325"/>
            <a:ext cx="5124357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Bildbeschreibung, Quelle</a:t>
            </a:r>
          </a:p>
        </p:txBody>
      </p:sp>
      <p:sp>
        <p:nvSpPr>
          <p:cNvPr id="2" name="Bildplatzhalter 6">
            <a:extLst>
              <a:ext uri="{FF2B5EF4-FFF2-40B4-BE49-F238E27FC236}">
                <a16:creationId xmlns:a16="http://schemas.microsoft.com/office/drawing/2014/main" id="{B9480D7A-4086-B743-93CC-420014889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880" y="1922181"/>
            <a:ext cx="5124357" cy="362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E2825FE9-77A7-4D7B-D316-5CC106E921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879" y="5648324"/>
            <a:ext cx="5124357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Bildbeschreibung, Quelle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8AD2D0-5E7C-1673-25BF-4160F7B96C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fld id="{896B198B-ECFB-4C91-9269-C6BA58905E95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90A01-A871-0EA9-7A74-B456AD2D43B4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C0C7673-E6A8-6429-F003-CA06CBC6B50F}"/>
              </a:ext>
            </a:extLst>
          </p:cNvPr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473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B8741A-B57A-9B12-A6E0-7DE1F5F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880" y="1922181"/>
            <a:ext cx="7629002" cy="3982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5430658-6530-C39F-2314-957D59C9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0" y="556967"/>
            <a:ext cx="7629002" cy="791778"/>
          </a:xfrm>
        </p:spPr>
        <p:txBody>
          <a:bodyPr/>
          <a:lstStyle>
            <a:lvl1pPr>
              <a:defRPr sz="3600">
                <a:solidFill>
                  <a:srgbClr val="00305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D79FBB-9204-6849-EC83-AA52CBE2EDF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89EA78-DE52-4EA4-870E-3D65F0E291B5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B2F3EB-A54F-CDBB-1D93-BD41337E791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2E83EA-5EF3-7C56-0D38-04F5255E316E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6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5430658-6530-C39F-2314-957D59C9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0" y="556967"/>
            <a:ext cx="7629002" cy="791778"/>
          </a:xfrm>
        </p:spPr>
        <p:txBody>
          <a:bodyPr/>
          <a:lstStyle>
            <a:lvl1pPr>
              <a:defRPr sz="3600">
                <a:solidFill>
                  <a:srgbClr val="00305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25DC08-004F-2EB7-B35F-D9F04DCCA4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F0DE88-DB96-4DC3-AAC3-E8B8E022B795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9C2E2A-2563-33FE-67DA-10E8F0E7D3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B95062-4031-D677-E3A9-56704A3DD0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967F75D6-78EF-6E00-DF8E-2B963D8177CE}"/>
              </a:ext>
            </a:extLst>
          </p:cNvPr>
          <p:cNvSpPr txBox="1">
            <a:spLocks/>
          </p:cNvSpPr>
          <p:nvPr userDrawn="1"/>
        </p:nvSpPr>
        <p:spPr>
          <a:xfrm>
            <a:off x="677509" y="343323"/>
            <a:ext cx="7629002" cy="79177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0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EECFE3-2D46-7B0F-3843-1534613AB2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0F63ACC-9852-4D70-9CEB-8CAB143ED3B3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00446D-99AC-761E-F7E6-C8F5B18470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9A75E-1AB8-06BC-0549-63EAE764E7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6366240"/>
            <a:ext cx="12191760" cy="502560"/>
          </a:xfrm>
          <a:prstGeom prst="rect">
            <a:avLst/>
          </a:prstGeom>
          <a:solidFill>
            <a:srgbClr val="0030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0" y="6300360"/>
            <a:ext cx="12191760" cy="65520"/>
          </a:xfrm>
          <a:prstGeom prst="rect">
            <a:avLst/>
          </a:prstGeom>
          <a:solidFill>
            <a:srgbClr val="239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Grafik 9"/>
          <p:cNvPicPr/>
          <p:nvPr userDrawn="1"/>
        </p:nvPicPr>
        <p:blipFill>
          <a:blip r:embed="rId8"/>
          <a:stretch/>
        </p:blipFill>
        <p:spPr>
          <a:xfrm>
            <a:off x="8821403" y="136800"/>
            <a:ext cx="1534321" cy="1534321"/>
          </a:xfrm>
          <a:prstGeom prst="rect">
            <a:avLst/>
          </a:prstGeom>
          <a:ln w="0">
            <a:noFill/>
          </a:ln>
        </p:spPr>
      </p:pic>
      <p:pic>
        <p:nvPicPr>
          <p:cNvPr id="3" name="Grafik 11"/>
          <p:cNvPicPr/>
          <p:nvPr userDrawn="1"/>
        </p:nvPicPr>
        <p:blipFill>
          <a:blip r:embed="rId9"/>
          <a:stretch/>
        </p:blipFill>
        <p:spPr>
          <a:xfrm>
            <a:off x="10484859" y="137518"/>
            <a:ext cx="1534321" cy="1534321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1605420" y="1985605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6000" b="0" strike="noStrike" spc="-1">
                <a:solidFill>
                  <a:srgbClr val="000000"/>
                </a:solidFill>
                <a:latin typeface="Calibri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BA2E3F-AA79-4C87-88F2-9E469211BDB5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389412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de-DE" sz="1200" spc="-1" dirty="0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‹Nr.›</a:t>
            </a:fld>
            <a:endParaRPr lang="de-DE" sz="1200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40" r:id="rId3"/>
    <p:sldLayoutId id="2147483743" r:id="rId4"/>
    <p:sldLayoutId id="2147483649" r:id="rId5"/>
    <p:sldLayoutId id="214748365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5B95A6A-F325-95A7-320D-201B79166A4B}"/>
              </a:ext>
            </a:extLst>
          </p:cNvPr>
          <p:cNvSpPr/>
          <p:nvPr/>
        </p:nvSpPr>
        <p:spPr>
          <a:xfrm>
            <a:off x="10080000" y="0"/>
            <a:ext cx="2112000" cy="629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1" name="Grafik 320"/>
          <p:cNvPicPr/>
          <p:nvPr/>
        </p:nvPicPr>
        <p:blipFill>
          <a:blip r:embed="rId3"/>
          <a:srcRect t="17855" b="19644"/>
          <a:stretch/>
        </p:blipFill>
        <p:spPr>
          <a:xfrm>
            <a:off x="0" y="0"/>
            <a:ext cx="10080000" cy="6299640"/>
          </a:xfrm>
          <a:prstGeom prst="rect">
            <a:avLst/>
          </a:prstGeom>
          <a:ln w="0">
            <a:noFill/>
          </a:ln>
        </p:spPr>
      </p:pic>
      <p:pic>
        <p:nvPicPr>
          <p:cNvPr id="322" name="Grafik 10" descr="Ein Bild, das Text, Grafiken, Symbol, Schrift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10435827" y="1984659"/>
            <a:ext cx="1400346" cy="1400346"/>
          </a:xfrm>
          <a:prstGeom prst="rect">
            <a:avLst/>
          </a:prstGeom>
          <a:ln w="0">
            <a:noFill/>
          </a:ln>
        </p:spPr>
      </p:pic>
      <p:pic>
        <p:nvPicPr>
          <p:cNvPr id="323" name="Grafik 12" descr="Ein Bild, das Text, Logo, Grafiken, Schrift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10371000" y="184320"/>
            <a:ext cx="1530000" cy="1530000"/>
          </a:xfrm>
          <a:prstGeom prst="rect">
            <a:avLst/>
          </a:prstGeom>
          <a:ln w="0"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180192" y="6398135"/>
            <a:ext cx="295277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0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Foto: unsplash.com, Maheshkumar Painam</a:t>
            </a:r>
            <a:endParaRPr lang="de-DE" sz="1200" b="0" strike="noStrike" spc="-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0" y="184320"/>
            <a:ext cx="10080000" cy="668520"/>
          </a:xfrm>
          <a:prstGeom prst="rect">
            <a:avLst/>
          </a:prstGeom>
          <a:solidFill>
            <a:srgbClr val="0030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sz="2800" b="1" spc="-1" dirty="0">
                <a:solidFill>
                  <a:srgbClr val="FFFFFF"/>
                </a:solidFill>
                <a:latin typeface="Calibri"/>
              </a:rPr>
              <a:t>  </a:t>
            </a:r>
            <a:r>
              <a:rPr lang="de-DE" sz="2800" b="1" strike="noStrike" spc="-1" dirty="0">
                <a:solidFill>
                  <a:srgbClr val="FFFFFF"/>
                </a:solidFill>
                <a:latin typeface="Calibri"/>
              </a:rPr>
              <a:t>Fußverkehrspreis Deutschland 2025</a:t>
            </a:r>
            <a:endParaRPr lang="de-DE" sz="2800" b="0" strike="noStrike" spc="-1" dirty="0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C18422D-B218-699B-353A-B069994DB5FF}"/>
              </a:ext>
            </a:extLst>
          </p:cNvPr>
          <p:cNvSpPr/>
          <p:nvPr/>
        </p:nvSpPr>
        <p:spPr>
          <a:xfrm>
            <a:off x="10232014" y="4064992"/>
            <a:ext cx="153578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 dirty="0">
                <a:latin typeface="Aptos"/>
              </a:rPr>
              <a:t>Ein Projekt von:</a:t>
            </a:r>
            <a:endParaRPr lang="de-DE" sz="1600" b="0" strike="noStrike" spc="-1" dirty="0">
              <a:latin typeface="Arial"/>
            </a:endParaRPr>
          </a:p>
        </p:txBody>
      </p:sp>
      <p:pic>
        <p:nvPicPr>
          <p:cNvPr id="4" name="Grafik 18">
            <a:extLst>
              <a:ext uri="{FF2B5EF4-FFF2-40B4-BE49-F238E27FC236}">
                <a16:creationId xmlns:a16="http://schemas.microsoft.com/office/drawing/2014/main" id="{FC230DBA-2848-F174-5B01-5658FCAB376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201867" y="4335331"/>
            <a:ext cx="1905480" cy="897120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5">
            <a:extLst>
              <a:ext uri="{FF2B5EF4-FFF2-40B4-BE49-F238E27FC236}">
                <a16:creationId xmlns:a16="http://schemas.microsoft.com/office/drawing/2014/main" id="{F7898525-4798-493F-A023-DD4B671C5663}"/>
              </a:ext>
            </a:extLst>
          </p:cNvPr>
          <p:cNvSpPr/>
          <p:nvPr/>
        </p:nvSpPr>
        <p:spPr>
          <a:xfrm>
            <a:off x="10245600" y="5232451"/>
            <a:ext cx="145011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 dirty="0">
                <a:latin typeface="Aptos"/>
              </a:rPr>
              <a:t>Gefördert von:</a:t>
            </a:r>
            <a:endParaRPr lang="de-DE" sz="1600" b="0" strike="noStrike" spc="-1" dirty="0">
              <a:latin typeface="Arial"/>
            </a:endParaRPr>
          </a:p>
        </p:txBody>
      </p:sp>
      <p:pic>
        <p:nvPicPr>
          <p:cNvPr id="6" name="Grafik 20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76FCA8C2-FFB8-6742-7F42-3A0235E06D6A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0371000" y="5633951"/>
            <a:ext cx="1607400" cy="496080"/>
          </a:xfrm>
          <a:prstGeom prst="rect">
            <a:avLst/>
          </a:prstGeom>
          <a:ln w="0"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C738F5E-8E9F-F116-25E4-C136FE417DE8}"/>
              </a:ext>
            </a:extLst>
          </p:cNvPr>
          <p:cNvSpPr txBox="1"/>
          <p:nvPr/>
        </p:nvSpPr>
        <p:spPr>
          <a:xfrm>
            <a:off x="11091432" y="6398135"/>
            <a:ext cx="886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E47065-40D2-4FB5-A613-142C03EDEC03}" type="datetime1">
              <a:rPr lang="de-DE" sz="12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30.04.2024</a:t>
            </a:fld>
            <a:endParaRPr lang="de-DE" sz="12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2F4220-A849-D48D-1F10-1FDDEAE5C2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CD0B8-25BB-4F61-83D3-1B6022FF162E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5591F-0564-4CD9-566F-597D0CB9E7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0E43B2-4096-359A-D73D-12EE6CE81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10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148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A35388-E18A-C0C6-5748-04A1C85F87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4269BA-C7E5-445A-ACB6-F378B0B249CE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DED58D-5B10-8CFF-C8F2-4EA227BC59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8CF3E5-F9F8-06AF-5641-95BD87B159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11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991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3A29C9-C184-9724-C89E-D6992C3755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5836CD-A86E-4D16-95C6-32392C96FCD3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968D5F-E5BF-41B8-4A23-DC59AB2D9F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883F23-8F3C-3386-B04B-309F208396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12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247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8C2D94-0636-545B-0C24-25F79BD97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000" dirty="0"/>
              <a:t>Bitte nutzen Sie maximal 10 Folien (ausgenommen der Titelfolie – diese soll nicht verändert werden).</a:t>
            </a:r>
          </a:p>
          <a:p>
            <a:r>
              <a:rPr lang="de-DE" sz="2000" dirty="0"/>
              <a:t>Tragen Sie bitte den Namen Ihrer Kommune und einen Projekttitel entsprechend auf der nächsten Folie ein. Fügen Sie gerne eine Abbildung hinzu.</a:t>
            </a:r>
          </a:p>
          <a:p>
            <a:r>
              <a:rPr lang="de-DE" sz="2000" dirty="0"/>
              <a:t>Fügen Sie bitte auf den nachfolgenden Folien Fotos, Abbildungen und ggf. kurze Beschreibungen hinzu.</a:t>
            </a:r>
          </a:p>
          <a:p>
            <a:r>
              <a:rPr lang="de-DE" sz="2000" dirty="0"/>
              <a:t>Sie können verschiedene hinterlegte Layoutvorlagen nutzen. Klicken Sie dazu mit der rechten Maustaste auf eine Folie und wählen Sie bei Layout das passende aus.</a:t>
            </a:r>
          </a:p>
          <a:p>
            <a:r>
              <a:rPr lang="de-DE" sz="2000" dirty="0"/>
              <a:t>Nach Fertigstellung der Präsentation kann diese Folie gelöscht werden.</a:t>
            </a:r>
          </a:p>
          <a:p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6A3038-5B95-62B5-7B8C-434044FB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- Anleitung -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88C4C-7DD1-1823-7E73-9253BEA36C6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FF2563-CB28-4A24-ADCE-B8735D0446F2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BB1F67-E954-C4FF-CEEF-6979BD019B0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17B57F-6660-0FF5-EF4D-E60A12EA8267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2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13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443DD-62EF-A7AF-58B7-40D1CFF1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4BB275-99F4-2292-691C-8C173F904181}"/>
              </a:ext>
            </a:extLst>
          </p:cNvPr>
          <p:cNvSpPr txBox="1"/>
          <p:nvPr/>
        </p:nvSpPr>
        <p:spPr>
          <a:xfrm>
            <a:off x="839880" y="1612277"/>
            <a:ext cx="316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39A3C"/>
                </a:solidFill>
              </a:rPr>
              <a:t>Projekttitel</a:t>
            </a:r>
            <a:endParaRPr lang="de-DE" dirty="0">
              <a:solidFill>
                <a:srgbClr val="239A3C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7CC697-61AF-C8FA-F76F-A9D98E1D04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8BE00D-AE70-46C3-ADA1-AC9EC76BEBF9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30EDCEB-42F2-8911-C383-06D673DF45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7D57D0-DF79-9B45-7FDF-A26A50BCAD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3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56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AD9DBB-4783-2D5C-92F8-69026590FF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718FDE-EFA2-48E3-821C-7801B3E8A6DD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BBBF5B-7AD3-AFEE-56ED-C7ED9D6555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A30DC-2EF7-1A8B-B8B8-0B4EE15F2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4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462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9EDD38-8DA3-9063-6899-98A5722844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7BC82D-218B-4CF9-AB39-2971B87A58BD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DC854-14EB-F07E-19A6-1D9CEF5A05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892293-55E9-1F61-C5DE-EEEE172FC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5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65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437869-2191-59B4-AF10-0B38065F12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09AA3B-2AC8-469B-B1D5-5FEE8441D05A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49381D-E954-205B-DD60-614EAE453E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9E986B-606D-E59B-BCFD-2002847E1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6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0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2342AD-81FD-B10C-49B8-215905B2E1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B0D543-C6F7-4FDC-8987-1C49A7CD58BE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21F153-FE3E-9B37-E8B1-249BBDC8E5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C7AE4D-17CD-B6B1-2772-A5A61C1C77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7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41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A0628A-16EB-683A-53E3-DDD0D54178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2E4E68-5344-4023-BCC6-AE5E7C59147B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EFB3C2-4210-071F-14EC-2FB787CD7F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E0D83-03C4-32B6-8515-4DCACB0BA0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8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206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8CA3-78D6-B36C-0124-5E61EFC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B4406A-08B4-290C-CFFA-85A46B8E56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15777B-3175-4D6F-9FB3-B7BDD02CB8B6}" type="datetime1">
              <a:rPr lang="de-DE" sz="1200" spc="-1" smtClean="0">
                <a:latin typeface="Calibri"/>
              </a:rPr>
              <a:t>30.04.2024</a:t>
            </a:fld>
            <a:endParaRPr lang="de-DE" sz="1200" spc="-1" dirty="0">
              <a:latin typeface="Times New Roman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4D874C-1C18-8523-49FF-79F3796F53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de-DE" sz="1200" spc="-1">
                <a:latin typeface="Aptos"/>
              </a:rPr>
              <a:t>Fußverkehrspreis Deutschland 2025</a:t>
            </a:r>
            <a:endParaRPr lang="de-DE" sz="1200" spc="-1" dirty="0">
              <a:latin typeface="Times New Roman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FBB2A4-4D38-21A2-340C-E7721D0AF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8EC7E5FA-E2F9-4575-A81F-1FB7963B9E99}" type="slidenum">
              <a:rPr lang="de-DE" sz="1200" spc="-1" smtClean="0">
                <a:latin typeface="Calibri"/>
              </a:rPr>
              <a:pPr algn="r"/>
              <a:t>9</a:t>
            </a:fld>
            <a:endParaRPr lang="de-DE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9813063"/>
      </p:ext>
    </p:extLst>
  </p:cSld>
  <p:clrMapOvr>
    <a:masterClrMapping/>
  </p:clrMapOvr>
</p:sld>
</file>

<file path=ppt/theme/theme1.xml><?xml version="1.0" encoding="utf-8"?>
<a:theme xmlns:a="http://schemas.openxmlformats.org/drawingml/2006/main" name="Fußverkehrspreis Deutschland 202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5C1FD78B81474E8B021CAA204C74DE" ma:contentTypeVersion="11" ma:contentTypeDescription="Ein neues Dokument erstellen." ma:contentTypeScope="" ma:versionID="8ad6ed79c3c94e5990c5cc1dc65096dd">
  <xsd:schema xmlns:xsd="http://www.w3.org/2001/XMLSchema" xmlns:xs="http://www.w3.org/2001/XMLSchema" xmlns:p="http://schemas.microsoft.com/office/2006/metadata/properties" xmlns:ns2="b5ac7bb7-5158-43d4-a09a-546ef2f35e75" xmlns:ns3="04dfe070-9659-4e11-9447-f9ac49950820" targetNamespace="http://schemas.microsoft.com/office/2006/metadata/properties" ma:root="true" ma:fieldsID="d9c5180d7b4b8f26126e5a9a642a4429" ns2:_="" ns3:_="">
    <xsd:import namespace="b5ac7bb7-5158-43d4-a09a-546ef2f35e75"/>
    <xsd:import namespace="04dfe070-9659-4e11-9447-f9ac49950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c7bb7-5158-43d4-a09a-546ef2f35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41344acb-3141-4a9e-98db-033320ef6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fe070-9659-4e11-9447-f9ac4995082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439c705-ee67-44f8-b5a5-d932759f403c}" ma:internalName="TaxCatchAll" ma:showField="CatchAllData" ma:web="04dfe070-9659-4e11-9447-f9ac49950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0D057-570C-475A-B24E-59BB64405F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E37BE3-7078-42AD-A1D4-650374AEA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c7bb7-5158-43d4-a09a-546ef2f35e75"/>
    <ds:schemaRef ds:uri="04dfe070-9659-4e11-9447-f9ac49950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Breitbild</PresentationFormat>
  <Paragraphs>47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Fußverkehrspreis Deutschland 2025</vt:lpstr>
      <vt:lpstr>PowerPoint-Präsentation</vt:lpstr>
      <vt:lpstr>- Anleitung -</vt:lpstr>
      <vt:lpstr>Kommune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PraktikantIn</dc:creator>
  <dc:description/>
  <cp:lastModifiedBy>Patrick Riskowsky</cp:lastModifiedBy>
  <cp:revision>6</cp:revision>
  <dcterms:created xsi:type="dcterms:W3CDTF">2024-04-24T07:08:51Z</dcterms:created>
  <dcterms:modified xsi:type="dcterms:W3CDTF">2024-04-30T14:07:56Z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0x010100C9110909CA93C244991C687A12CFA6DD</vt:lpwstr>
  </property>
  <property fmtid="{D5CDD505-2E9C-101B-9397-08002B2CF9AE}" pid="3" name="MediaServiceImageTags">
    <vt:lpwstr/>
  </property>
  <property fmtid="{D5CDD505-2E9C-101B-9397-08002B2CF9AE}" pid="4" name="PresentationFormat">
    <vt:lpwstr>Breitbild</vt:lpwstr>
  </property>
  <property fmtid="{D5CDD505-2E9C-101B-9397-08002B2CF9AE}" pid="5" name="Slides">
    <vt:i4>12</vt:i4>
  </property>
</Properties>
</file>