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omments/modernComment_100_B17D0CFE.xml" ContentType="application/vnd.ms-powerpoint.comments+xml"/>
  <Override PartName="/ppt/comments/modernComment_101_FBDAB45D.xml" ContentType="application/vnd.ms-powerpoint.comments+xml"/>
  <Override PartName="/ppt/comments/modernComment_102_3146D14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9BE679-152B-D58C-68F8-B981AB6524DE}" name="Patrick Riskowsky" initials="PR" userId="S::patrick.riskowsky@fussgaengerschutzverein.onmicrosoft.com::ca449590-9d33-4c3c-8539-b934b3f707c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9C00"/>
    <a:srgbClr val="6D6D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48BBCB-2504-4BD6-9DCF-42FFB55C259F}" v="1" dt="2022-01-25T11:12:23.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2" d="100"/>
          <a:sy n="112" d="100"/>
        </p:scale>
        <p:origin x="55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iskowsky" userId="ca449590-9d33-4c3c-8539-b934b3f707c7" providerId="ADAL" clId="{CD48BBCB-2504-4BD6-9DCF-42FFB55C259F}"/>
    <pc:docChg chg="custSel modSld modMainMaster">
      <pc:chgData name="Patrick Riskowsky" userId="ca449590-9d33-4c3c-8539-b934b3f707c7" providerId="ADAL" clId="{CD48BBCB-2504-4BD6-9DCF-42FFB55C259F}" dt="2022-01-27T08:43:01.999" v="137" actId="20577"/>
      <pc:docMkLst>
        <pc:docMk/>
      </pc:docMkLst>
      <pc:sldChg chg="addCm modCm">
        <pc:chgData name="Patrick Riskowsky" userId="ca449590-9d33-4c3c-8539-b934b3f707c7" providerId="ADAL" clId="{CD48BBCB-2504-4BD6-9DCF-42FFB55C259F}" dt="2022-01-25T13:15:54.823" v="130"/>
        <pc:sldMkLst>
          <pc:docMk/>
          <pc:sldMk cId="2977762558" sldId="256"/>
        </pc:sldMkLst>
      </pc:sldChg>
      <pc:sldChg chg="addSp delSp modSp mod addCm modCm chgLayout">
        <pc:chgData name="Patrick Riskowsky" userId="ca449590-9d33-4c3c-8539-b934b3f707c7" providerId="ADAL" clId="{CD48BBCB-2504-4BD6-9DCF-42FFB55C259F}" dt="2022-01-25T13:13:52.834" v="127"/>
        <pc:sldMkLst>
          <pc:docMk/>
          <pc:sldMk cId="4225414237" sldId="257"/>
        </pc:sldMkLst>
        <pc:spChg chg="del">
          <ac:chgData name="Patrick Riskowsky" userId="ca449590-9d33-4c3c-8539-b934b3f707c7" providerId="ADAL" clId="{CD48BBCB-2504-4BD6-9DCF-42FFB55C259F}" dt="2022-01-25T11:10:40.907" v="107" actId="700"/>
          <ac:spMkLst>
            <pc:docMk/>
            <pc:sldMk cId="4225414237" sldId="257"/>
            <ac:spMk id="2" creationId="{749EFECB-039B-4ECD-9BA4-CF16AD9BECE8}"/>
          </ac:spMkLst>
        </pc:spChg>
        <pc:spChg chg="del mod">
          <ac:chgData name="Patrick Riskowsky" userId="ca449590-9d33-4c3c-8539-b934b3f707c7" providerId="ADAL" clId="{CD48BBCB-2504-4BD6-9DCF-42FFB55C259F}" dt="2022-01-25T11:10:40.907" v="107" actId="700"/>
          <ac:spMkLst>
            <pc:docMk/>
            <pc:sldMk cId="4225414237" sldId="257"/>
            <ac:spMk id="3" creationId="{1892C2C4-BAB7-4FB2-9752-8E5A5269ADE3}"/>
          </ac:spMkLst>
        </pc:spChg>
        <pc:spChg chg="mod ord">
          <ac:chgData name="Patrick Riskowsky" userId="ca449590-9d33-4c3c-8539-b934b3f707c7" providerId="ADAL" clId="{CD48BBCB-2504-4BD6-9DCF-42FFB55C259F}" dt="2022-01-25T11:14:40.136" v="121" actId="700"/>
          <ac:spMkLst>
            <pc:docMk/>
            <pc:sldMk cId="4225414237" sldId="257"/>
            <ac:spMk id="4" creationId="{579A1229-29A5-40A2-8340-DAAACECBBEA3}"/>
          </ac:spMkLst>
        </pc:spChg>
        <pc:spChg chg="del">
          <ac:chgData name="Patrick Riskowsky" userId="ca449590-9d33-4c3c-8539-b934b3f707c7" providerId="ADAL" clId="{CD48BBCB-2504-4BD6-9DCF-42FFB55C259F}" dt="2022-01-25T11:10:40.907" v="107" actId="700"/>
          <ac:spMkLst>
            <pc:docMk/>
            <pc:sldMk cId="4225414237" sldId="257"/>
            <ac:spMk id="5" creationId="{D65EFFAE-F4A9-45C2-ACA5-7BB62D0BA983}"/>
          </ac:spMkLst>
        </pc:spChg>
        <pc:spChg chg="mod ord">
          <ac:chgData name="Patrick Riskowsky" userId="ca449590-9d33-4c3c-8539-b934b3f707c7" providerId="ADAL" clId="{CD48BBCB-2504-4BD6-9DCF-42FFB55C259F}" dt="2022-01-25T11:14:40.136" v="121" actId="700"/>
          <ac:spMkLst>
            <pc:docMk/>
            <pc:sldMk cId="4225414237" sldId="257"/>
            <ac:spMk id="6" creationId="{84924BBD-2755-45DD-9D6B-93E2C0E1ADF9}"/>
          </ac:spMkLst>
        </pc:spChg>
        <pc:spChg chg="mod ord">
          <ac:chgData name="Patrick Riskowsky" userId="ca449590-9d33-4c3c-8539-b934b3f707c7" providerId="ADAL" clId="{CD48BBCB-2504-4BD6-9DCF-42FFB55C259F}" dt="2022-01-25T11:14:40.136" v="121" actId="700"/>
          <ac:spMkLst>
            <pc:docMk/>
            <pc:sldMk cId="4225414237" sldId="257"/>
            <ac:spMk id="7" creationId="{691C75C2-85E3-4718-B7C2-8BEB5A528EAF}"/>
          </ac:spMkLst>
        </pc:spChg>
        <pc:spChg chg="mod ord">
          <ac:chgData name="Patrick Riskowsky" userId="ca449590-9d33-4c3c-8539-b934b3f707c7" providerId="ADAL" clId="{CD48BBCB-2504-4BD6-9DCF-42FFB55C259F}" dt="2022-01-25T11:14:40.136" v="121" actId="700"/>
          <ac:spMkLst>
            <pc:docMk/>
            <pc:sldMk cId="4225414237" sldId="257"/>
            <ac:spMk id="8" creationId="{E13E57C8-0781-4AAF-B01A-18E147C01C94}"/>
          </ac:spMkLst>
        </pc:spChg>
        <pc:spChg chg="add del mod ord">
          <ac:chgData name="Patrick Riskowsky" userId="ca449590-9d33-4c3c-8539-b934b3f707c7" providerId="ADAL" clId="{CD48BBCB-2504-4BD6-9DCF-42FFB55C259F}" dt="2022-01-25T11:14:40.136" v="121" actId="700"/>
          <ac:spMkLst>
            <pc:docMk/>
            <pc:sldMk cId="4225414237" sldId="257"/>
            <ac:spMk id="9" creationId="{65F9C7B4-0078-4AF7-BBC8-B49C28A42254}"/>
          </ac:spMkLst>
        </pc:spChg>
        <pc:spChg chg="add del mod ord">
          <ac:chgData name="Patrick Riskowsky" userId="ca449590-9d33-4c3c-8539-b934b3f707c7" providerId="ADAL" clId="{CD48BBCB-2504-4BD6-9DCF-42FFB55C259F}" dt="2022-01-25T11:14:40.136" v="121" actId="700"/>
          <ac:spMkLst>
            <pc:docMk/>
            <pc:sldMk cId="4225414237" sldId="257"/>
            <ac:spMk id="10" creationId="{F837C9DB-940F-4C54-BB80-6A7D5675521B}"/>
          </ac:spMkLst>
        </pc:spChg>
        <pc:spChg chg="add mod ord">
          <ac:chgData name="Patrick Riskowsky" userId="ca449590-9d33-4c3c-8539-b934b3f707c7" providerId="ADAL" clId="{CD48BBCB-2504-4BD6-9DCF-42FFB55C259F}" dt="2022-01-25T11:14:40.136" v="121" actId="700"/>
          <ac:spMkLst>
            <pc:docMk/>
            <pc:sldMk cId="4225414237" sldId="257"/>
            <ac:spMk id="11" creationId="{0FEB5ECF-6AD7-4D26-BACB-741E50778ED2}"/>
          </ac:spMkLst>
        </pc:spChg>
      </pc:sldChg>
      <pc:sldChg chg="addCm modCm">
        <pc:chgData name="Patrick Riskowsky" userId="ca449590-9d33-4c3c-8539-b934b3f707c7" providerId="ADAL" clId="{CD48BBCB-2504-4BD6-9DCF-42FFB55C259F}" dt="2022-01-25T13:14:38.174" v="128"/>
        <pc:sldMkLst>
          <pc:docMk/>
          <pc:sldMk cId="826724674" sldId="258"/>
        </pc:sldMkLst>
      </pc:sldChg>
      <pc:sldMasterChg chg="modSldLayout">
        <pc:chgData name="Patrick Riskowsky" userId="ca449590-9d33-4c3c-8539-b934b3f707c7" providerId="ADAL" clId="{CD48BBCB-2504-4BD6-9DCF-42FFB55C259F}" dt="2022-01-27T08:43:01.999" v="137" actId="20577"/>
        <pc:sldMasterMkLst>
          <pc:docMk/>
          <pc:sldMasterMk cId="3186185199" sldId="2147483648"/>
        </pc:sldMasterMkLst>
        <pc:sldLayoutChg chg="modSp mod">
          <pc:chgData name="Patrick Riskowsky" userId="ca449590-9d33-4c3c-8539-b934b3f707c7" providerId="ADAL" clId="{CD48BBCB-2504-4BD6-9DCF-42FFB55C259F}" dt="2022-01-27T08:42:18.613" v="131" actId="20577"/>
          <pc:sldLayoutMkLst>
            <pc:docMk/>
            <pc:sldMasterMk cId="3186185199" sldId="2147483648"/>
            <pc:sldLayoutMk cId="1352179890" sldId="2147483649"/>
          </pc:sldLayoutMkLst>
          <pc:spChg chg="mod">
            <ac:chgData name="Patrick Riskowsky" userId="ca449590-9d33-4c3c-8539-b934b3f707c7" providerId="ADAL" clId="{CD48BBCB-2504-4BD6-9DCF-42FFB55C259F}" dt="2022-01-27T08:42:18.613" v="131" actId="20577"/>
            <ac:spMkLst>
              <pc:docMk/>
              <pc:sldMasterMk cId="3186185199" sldId="2147483648"/>
              <pc:sldLayoutMk cId="1352179890" sldId="2147483649"/>
              <ac:spMk id="10" creationId="{BF4F65DF-60E6-4E6F-BAB1-129357BF8793}"/>
            </ac:spMkLst>
          </pc:spChg>
        </pc:sldLayoutChg>
        <pc:sldLayoutChg chg="delSp modSp mod">
          <pc:chgData name="Patrick Riskowsky" userId="ca449590-9d33-4c3c-8539-b934b3f707c7" providerId="ADAL" clId="{CD48BBCB-2504-4BD6-9DCF-42FFB55C259F}" dt="2022-01-27T08:42:31.218" v="132" actId="20577"/>
          <pc:sldLayoutMkLst>
            <pc:docMk/>
            <pc:sldMasterMk cId="3186185199" sldId="2147483648"/>
            <pc:sldLayoutMk cId="3852519646" sldId="2147483651"/>
          </pc:sldLayoutMkLst>
          <pc:spChg chg="mod">
            <ac:chgData name="Patrick Riskowsky" userId="ca449590-9d33-4c3c-8539-b934b3f707c7" providerId="ADAL" clId="{CD48BBCB-2504-4BD6-9DCF-42FFB55C259F}" dt="2022-01-25T11:14:30.003" v="120" actId="14100"/>
            <ac:spMkLst>
              <pc:docMk/>
              <pc:sldMasterMk cId="3186185199" sldId="2147483648"/>
              <pc:sldLayoutMk cId="3852519646" sldId="2147483651"/>
              <ac:spMk id="2" creationId="{08B4A4D3-093A-4D85-A047-49A22801C0D7}"/>
            </ac:spMkLst>
          </pc:spChg>
          <pc:spChg chg="mod">
            <ac:chgData name="Patrick Riskowsky" userId="ca449590-9d33-4c3c-8539-b934b3f707c7" providerId="ADAL" clId="{CD48BBCB-2504-4BD6-9DCF-42FFB55C259F}" dt="2022-01-25T11:14:28.313" v="119" actId="14100"/>
            <ac:spMkLst>
              <pc:docMk/>
              <pc:sldMasterMk cId="3186185199" sldId="2147483648"/>
              <pc:sldLayoutMk cId="3852519646" sldId="2147483651"/>
              <ac:spMk id="3" creationId="{33F92295-595C-47F8-85FB-02352CF2411C}"/>
            </ac:spMkLst>
          </pc:spChg>
          <pc:spChg chg="mod">
            <ac:chgData name="Patrick Riskowsky" userId="ca449590-9d33-4c3c-8539-b934b3f707c7" providerId="ADAL" clId="{CD48BBCB-2504-4BD6-9DCF-42FFB55C259F}" dt="2022-01-25T11:12:23.311" v="115" actId="207"/>
            <ac:spMkLst>
              <pc:docMk/>
              <pc:sldMasterMk cId="3186185199" sldId="2147483648"/>
              <pc:sldLayoutMk cId="3852519646" sldId="2147483651"/>
              <ac:spMk id="6" creationId="{FCD50AB6-338D-4630-9997-C6A1CE84C3DB}"/>
            </ac:spMkLst>
          </pc:spChg>
          <pc:spChg chg="mod">
            <ac:chgData name="Patrick Riskowsky" userId="ca449590-9d33-4c3c-8539-b934b3f707c7" providerId="ADAL" clId="{CD48BBCB-2504-4BD6-9DCF-42FFB55C259F}" dt="2022-01-27T08:42:31.218" v="132" actId="20577"/>
            <ac:spMkLst>
              <pc:docMk/>
              <pc:sldMasterMk cId="3186185199" sldId="2147483648"/>
              <pc:sldLayoutMk cId="3852519646" sldId="2147483651"/>
              <ac:spMk id="7" creationId="{665D61FB-9FB8-43E8-BCFF-3DFAB2CF9B86}"/>
            </ac:spMkLst>
          </pc:spChg>
          <pc:spChg chg="del">
            <ac:chgData name="Patrick Riskowsky" userId="ca449590-9d33-4c3c-8539-b934b3f707c7" providerId="ADAL" clId="{CD48BBCB-2504-4BD6-9DCF-42FFB55C259F}" dt="2022-01-25T11:10:04.970" v="106" actId="478"/>
            <ac:spMkLst>
              <pc:docMk/>
              <pc:sldMasterMk cId="3186185199" sldId="2147483648"/>
              <pc:sldLayoutMk cId="3852519646" sldId="2147483651"/>
              <ac:spMk id="10" creationId="{268BAF23-12F0-47CB-80E6-DCAE6260A8C1}"/>
            </ac:spMkLst>
          </pc:spChg>
          <pc:spChg chg="del">
            <ac:chgData name="Patrick Riskowsky" userId="ca449590-9d33-4c3c-8539-b934b3f707c7" providerId="ADAL" clId="{CD48BBCB-2504-4BD6-9DCF-42FFB55C259F}" dt="2022-01-25T11:14:18.517" v="117" actId="478"/>
            <ac:spMkLst>
              <pc:docMk/>
              <pc:sldMasterMk cId="3186185199" sldId="2147483648"/>
              <pc:sldLayoutMk cId="3852519646" sldId="2147483651"/>
              <ac:spMk id="12" creationId="{7C20A260-6E9E-4083-90A5-739708023B32}"/>
            </ac:spMkLst>
          </pc:spChg>
        </pc:sldLayoutChg>
        <pc:sldLayoutChg chg="modSp mod">
          <pc:chgData name="Patrick Riskowsky" userId="ca449590-9d33-4c3c-8539-b934b3f707c7" providerId="ADAL" clId="{CD48BBCB-2504-4BD6-9DCF-42FFB55C259F}" dt="2022-01-27T08:42:38.912" v="133" actId="20577"/>
          <pc:sldLayoutMkLst>
            <pc:docMk/>
            <pc:sldMasterMk cId="3186185199" sldId="2147483648"/>
            <pc:sldLayoutMk cId="4243727297" sldId="2147483652"/>
          </pc:sldLayoutMkLst>
          <pc:spChg chg="mod">
            <ac:chgData name="Patrick Riskowsky" userId="ca449590-9d33-4c3c-8539-b934b3f707c7" providerId="ADAL" clId="{CD48BBCB-2504-4BD6-9DCF-42FFB55C259F}" dt="2022-01-27T08:42:38.912" v="133" actId="20577"/>
            <ac:spMkLst>
              <pc:docMk/>
              <pc:sldMasterMk cId="3186185199" sldId="2147483648"/>
              <pc:sldLayoutMk cId="4243727297" sldId="2147483652"/>
              <ac:spMk id="8" creationId="{11E699CE-3808-4B82-8413-65242983C617}"/>
            </ac:spMkLst>
          </pc:spChg>
        </pc:sldLayoutChg>
        <pc:sldLayoutChg chg="modSp mod">
          <pc:chgData name="Patrick Riskowsky" userId="ca449590-9d33-4c3c-8539-b934b3f707c7" providerId="ADAL" clId="{CD48BBCB-2504-4BD6-9DCF-42FFB55C259F}" dt="2022-01-27T08:43:01.999" v="137" actId="20577"/>
          <pc:sldLayoutMkLst>
            <pc:docMk/>
            <pc:sldMasterMk cId="3186185199" sldId="2147483648"/>
            <pc:sldLayoutMk cId="3256999922" sldId="2147483655"/>
          </pc:sldLayoutMkLst>
          <pc:spChg chg="mod">
            <ac:chgData name="Patrick Riskowsky" userId="ca449590-9d33-4c3c-8539-b934b3f707c7" providerId="ADAL" clId="{CD48BBCB-2504-4BD6-9DCF-42FFB55C259F}" dt="2022-01-27T08:43:01.999" v="137" actId="20577"/>
            <ac:spMkLst>
              <pc:docMk/>
              <pc:sldMasterMk cId="3186185199" sldId="2147483648"/>
              <pc:sldLayoutMk cId="3256999922" sldId="2147483655"/>
              <ac:spMk id="5" creationId="{72E8EDED-F59C-4B13-9469-14F7D5B577EB}"/>
            </ac:spMkLst>
          </pc:spChg>
        </pc:sldLayoutChg>
        <pc:sldLayoutChg chg="modSp mod">
          <pc:chgData name="Patrick Riskowsky" userId="ca449590-9d33-4c3c-8539-b934b3f707c7" providerId="ADAL" clId="{CD48BBCB-2504-4BD6-9DCF-42FFB55C259F}" dt="2022-01-27T08:42:44.329" v="134" actId="20577"/>
          <pc:sldLayoutMkLst>
            <pc:docMk/>
            <pc:sldMasterMk cId="3186185199" sldId="2147483648"/>
            <pc:sldLayoutMk cId="3273316567" sldId="2147483657"/>
          </pc:sldLayoutMkLst>
          <pc:spChg chg="mod">
            <ac:chgData name="Patrick Riskowsky" userId="ca449590-9d33-4c3c-8539-b934b3f707c7" providerId="ADAL" clId="{CD48BBCB-2504-4BD6-9DCF-42FFB55C259F}" dt="2022-01-27T08:42:44.329" v="134" actId="20577"/>
            <ac:spMkLst>
              <pc:docMk/>
              <pc:sldMasterMk cId="3186185199" sldId="2147483648"/>
              <pc:sldLayoutMk cId="3273316567" sldId="2147483657"/>
              <ac:spMk id="8" creationId="{A5714969-0681-4C38-B1E7-A2D0478D83C5}"/>
            </ac:spMkLst>
          </pc:spChg>
        </pc:sldLayoutChg>
        <pc:sldLayoutChg chg="modSp mod">
          <pc:chgData name="Patrick Riskowsky" userId="ca449590-9d33-4c3c-8539-b934b3f707c7" providerId="ADAL" clId="{CD48BBCB-2504-4BD6-9DCF-42FFB55C259F}" dt="2022-01-27T08:42:56.035" v="136" actId="20577"/>
          <pc:sldLayoutMkLst>
            <pc:docMk/>
            <pc:sldMasterMk cId="3186185199" sldId="2147483648"/>
            <pc:sldLayoutMk cId="395121495" sldId="2147483660"/>
          </pc:sldLayoutMkLst>
          <pc:spChg chg="mod">
            <ac:chgData name="Patrick Riskowsky" userId="ca449590-9d33-4c3c-8539-b934b3f707c7" providerId="ADAL" clId="{CD48BBCB-2504-4BD6-9DCF-42FFB55C259F}" dt="2022-01-27T08:42:56.035" v="136" actId="20577"/>
            <ac:spMkLst>
              <pc:docMk/>
              <pc:sldMasterMk cId="3186185199" sldId="2147483648"/>
              <pc:sldLayoutMk cId="395121495" sldId="2147483660"/>
              <ac:spMk id="8" creationId="{A5714969-0681-4C38-B1E7-A2D0478D83C5}"/>
            </ac:spMkLst>
          </pc:spChg>
        </pc:sldLayoutChg>
        <pc:sldLayoutChg chg="modSp mod">
          <pc:chgData name="Patrick Riskowsky" userId="ca449590-9d33-4c3c-8539-b934b3f707c7" providerId="ADAL" clId="{CD48BBCB-2504-4BD6-9DCF-42FFB55C259F}" dt="2022-01-27T08:42:49.878" v="135" actId="20577"/>
          <pc:sldLayoutMkLst>
            <pc:docMk/>
            <pc:sldMasterMk cId="3186185199" sldId="2147483648"/>
            <pc:sldLayoutMk cId="3747022433" sldId="2147483661"/>
          </pc:sldLayoutMkLst>
          <pc:spChg chg="mod">
            <ac:chgData name="Patrick Riskowsky" userId="ca449590-9d33-4c3c-8539-b934b3f707c7" providerId="ADAL" clId="{CD48BBCB-2504-4BD6-9DCF-42FFB55C259F}" dt="2022-01-27T08:42:49.878" v="135" actId="20577"/>
            <ac:spMkLst>
              <pc:docMk/>
              <pc:sldMasterMk cId="3186185199" sldId="2147483648"/>
              <pc:sldLayoutMk cId="3747022433" sldId="2147483661"/>
              <ac:spMk id="8" creationId="{A5714969-0681-4C38-B1E7-A2D0478D83C5}"/>
            </ac:spMkLst>
          </pc:spChg>
        </pc:sldLayoutChg>
      </pc:sldMasterChg>
    </pc:docChg>
  </pc:docChgLst>
</pc:chgInfo>
</file>

<file path=ppt/comments/modernComment_100_B17D0CFE.xml><?xml version="1.0" encoding="utf-8"?>
<p188:cmLst xmlns:a="http://schemas.openxmlformats.org/drawingml/2006/main" xmlns:r="http://schemas.openxmlformats.org/officeDocument/2006/relationships" xmlns:p188="http://schemas.microsoft.com/office/powerpoint/2018/8/main">
  <p188:cm id="{F6DAFFD8-CD22-4487-8A7B-79B78B05C3EE}" authorId="{5E9BE679-152B-D58C-68F8-B981AB6524DE}" created="2022-01-25T13:12:16.091">
    <pc:sldMkLst xmlns:pc="http://schemas.microsoft.com/office/powerpoint/2013/main/command">
      <pc:docMk/>
      <pc:sldMk cId="2977762558" sldId="256"/>
    </pc:sldMkLst>
    <p188:txBody>
      <a:bodyPr/>
      <a:lstStyle/>
      <a:p>
        <a:r>
          <a:rPr lang="de-DE"/>
          <a:t>Diese Titel-Folie ist fest vorgegeben und nicht zu bearbeiten, sie wird nicht bei den 10 Folien mitgezählt.</a:t>
        </a:r>
      </a:p>
    </p188:txBody>
  </p188:cm>
</p188:cmLst>
</file>

<file path=ppt/comments/modernComment_101_FBDAB45D.xml><?xml version="1.0" encoding="utf-8"?>
<p188:cmLst xmlns:a="http://schemas.openxmlformats.org/drawingml/2006/main" xmlns:r="http://schemas.openxmlformats.org/officeDocument/2006/relationships" xmlns:p188="http://schemas.microsoft.com/office/powerpoint/2018/8/main">
  <p188:cm id="{431D2B4E-7378-4417-B522-7552EBE6397E}" authorId="{5E9BE679-152B-D58C-68F8-B981AB6524DE}" created="2022-01-25T11:13:43.630">
    <ac:txMkLst xmlns:ac="http://schemas.microsoft.com/office/drawing/2013/main/command">
      <pc:docMk xmlns:pc="http://schemas.microsoft.com/office/powerpoint/2013/main/command"/>
      <pc:sldMk xmlns:pc="http://schemas.microsoft.com/office/powerpoint/2013/main/command" cId="4225414237" sldId="257"/>
      <ac:spMk id="4" creationId="{579A1229-29A5-40A2-8340-DAAACECBBEA3}"/>
      <ac:txMk cp="25" len="10">
        <ac:context len="55" hash="272424461"/>
      </ac:txMk>
    </ac:txMkLst>
    <p188:pos x="4611007" y="390486"/>
    <p188:txBody>
      <a:bodyPr/>
      <a:lstStyle/>
      <a:p>
        <a:r>
          <a:rPr lang="de-DE"/>
          <a:t>Bitte einen Titel eingeben und den Platzhalter [Kommune] ausfüllen!
Das Layout dieser Folie bitte nicht verändern.</a:t>
        </a:r>
      </a:p>
    </p188:txBody>
  </p188:cm>
</p188:cmLst>
</file>

<file path=ppt/comments/modernComment_102_3146D142.xml><?xml version="1.0" encoding="utf-8"?>
<p188:cmLst xmlns:a="http://schemas.openxmlformats.org/drawingml/2006/main" xmlns:r="http://schemas.openxmlformats.org/officeDocument/2006/relationships" xmlns:p188="http://schemas.microsoft.com/office/powerpoint/2018/8/main">
  <p188:cm id="{C67436AB-2F8D-4D99-90DE-3C6169B8BF11}" authorId="{5E9BE679-152B-D58C-68F8-B981AB6524DE}" created="2022-01-25T11:16:45.060">
    <pc:sldMkLst xmlns:pc="http://schemas.microsoft.com/office/powerpoint/2013/main/command">
      <pc:docMk/>
      <pc:sldMk cId="826724674" sldId="258"/>
    </pc:sldMkLst>
    <p188:txBody>
      <a:bodyPr/>
      <a:lstStyle/>
      <a:p>
        <a:r>
          <a:rPr lang="de-DE"/>
          <a:t>Gilt für Folien Nr. 3-11:
Durch Anklicken der Folie mit der rechten Maustaste können Sie bei "Layout" zwischen verschiedenen Layouts wählen, z.B. nur Text, Text mit einem oder zwei Fotos oder nur Fotos. Es gibt auch ein leeres Layout, das Sie frei mit Textfeldern und Abbildungen bestücken können.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2CBCB-D67A-4F97-B195-4E9CE8862F00}" type="datetimeFigureOut">
              <a:rPr lang="de-DE" smtClean="0"/>
              <a:t>27.01.2022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7FD8B-D153-4311-9782-3E322AA86E87}" type="slidenum">
              <a:rPr lang="de-DE" smtClean="0"/>
              <a:t>‹Nr.›</a:t>
            </a:fld>
            <a:endParaRPr lang="de-DE"/>
          </a:p>
        </p:txBody>
      </p:sp>
    </p:spTree>
    <p:extLst>
      <p:ext uri="{BB962C8B-B14F-4D97-AF65-F5344CB8AC3E}">
        <p14:creationId xmlns:p14="http://schemas.microsoft.com/office/powerpoint/2010/main" val="3242380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9" name="Grafik 8" descr="Ein Bild, das Baum, draußen, Weg, Bürgersteig enthält.&#10;&#10;Automatisch generierte Beschreibung">
            <a:extLst>
              <a:ext uri="{FF2B5EF4-FFF2-40B4-BE49-F238E27FC236}">
                <a16:creationId xmlns:a16="http://schemas.microsoft.com/office/drawing/2014/main" id="{30CC0763-8C4F-4F90-8422-555825C8D0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333" b="14962"/>
          <a:stretch/>
        </p:blipFill>
        <p:spPr>
          <a:xfrm>
            <a:off x="0" y="-381000"/>
            <a:ext cx="12287250" cy="7581900"/>
          </a:xfrm>
          <a:prstGeom prst="rect">
            <a:avLst/>
          </a:prstGeom>
        </p:spPr>
      </p:pic>
      <p:pic>
        <p:nvPicPr>
          <p:cNvPr id="7" name="Grafik 6">
            <a:extLst>
              <a:ext uri="{FF2B5EF4-FFF2-40B4-BE49-F238E27FC236}">
                <a16:creationId xmlns:a16="http://schemas.microsoft.com/office/drawing/2014/main" id="{7CDEEB4C-4E2A-4E35-9D10-C88FCC4970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5730" y="4939506"/>
            <a:ext cx="1655763" cy="1655763"/>
          </a:xfrm>
          <a:prstGeom prst="rect">
            <a:avLst/>
          </a:prstGeom>
        </p:spPr>
      </p:pic>
      <p:sp>
        <p:nvSpPr>
          <p:cNvPr id="10" name="Rechteck 9">
            <a:extLst>
              <a:ext uri="{FF2B5EF4-FFF2-40B4-BE49-F238E27FC236}">
                <a16:creationId xmlns:a16="http://schemas.microsoft.com/office/drawing/2014/main" id="{BF4F65DF-60E6-4E6F-BAB1-129357BF8793}"/>
              </a:ext>
            </a:extLst>
          </p:cNvPr>
          <p:cNvSpPr/>
          <p:nvPr userDrawn="1"/>
        </p:nvSpPr>
        <p:spPr>
          <a:xfrm>
            <a:off x="0" y="5854701"/>
            <a:ext cx="9245600" cy="749300"/>
          </a:xfrm>
          <a:prstGeom prst="rect">
            <a:avLst/>
          </a:prstGeom>
          <a:solidFill>
            <a:srgbClr val="F59C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3200" b="1" dirty="0"/>
              <a:t>Kommunaler Fußverkehrspreis Deutschland</a:t>
            </a:r>
          </a:p>
        </p:txBody>
      </p:sp>
      <p:sp>
        <p:nvSpPr>
          <p:cNvPr id="11" name="Rechteck 10">
            <a:extLst>
              <a:ext uri="{FF2B5EF4-FFF2-40B4-BE49-F238E27FC236}">
                <a16:creationId xmlns:a16="http://schemas.microsoft.com/office/drawing/2014/main" id="{BA4B47ED-F861-4BF6-8156-8392F708D688}"/>
              </a:ext>
            </a:extLst>
          </p:cNvPr>
          <p:cNvSpPr/>
          <p:nvPr userDrawn="1"/>
        </p:nvSpPr>
        <p:spPr>
          <a:xfrm>
            <a:off x="0" y="6604000"/>
            <a:ext cx="12287250" cy="152400"/>
          </a:xfrm>
          <a:prstGeom prst="rect">
            <a:avLst/>
          </a:prstGeom>
          <a:solidFill>
            <a:srgbClr val="6D6D6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631A40FD-4CF9-4C86-9AF2-ED4DEB475826}"/>
              </a:ext>
            </a:extLst>
          </p:cNvPr>
          <p:cNvSpPr txBox="1"/>
          <p:nvPr userDrawn="1"/>
        </p:nvSpPr>
        <p:spPr>
          <a:xfrm>
            <a:off x="9118600" y="6923901"/>
            <a:ext cx="2933304" cy="276999"/>
          </a:xfrm>
          <a:prstGeom prst="rect">
            <a:avLst/>
          </a:prstGeom>
          <a:noFill/>
        </p:spPr>
        <p:txBody>
          <a:bodyPr wrap="none" rtlCol="0">
            <a:spAutoFit/>
          </a:bodyPr>
          <a:lstStyle/>
          <a:p>
            <a:r>
              <a:rPr lang="de-DE" sz="1200" dirty="0">
                <a:solidFill>
                  <a:schemeClr val="bg1">
                    <a:lumMod val="85000"/>
                  </a:schemeClr>
                </a:solidFill>
              </a:rPr>
              <a:t>Foto: </a:t>
            </a:r>
            <a:r>
              <a:rPr lang="de-DE" sz="1200" u="none" kern="1200" dirty="0">
                <a:solidFill>
                  <a:schemeClr val="bg1">
                    <a:lumMod val="85000"/>
                  </a:schemeClr>
                </a:solidFill>
                <a:latin typeface="+mn-lt"/>
                <a:ea typeface="+mn-ea"/>
                <a:cs typeface="+mn-cs"/>
              </a:rPr>
              <a:t>Maheshkumar Painam </a:t>
            </a:r>
            <a:r>
              <a:rPr lang="de-DE" sz="1200" dirty="0">
                <a:solidFill>
                  <a:schemeClr val="bg1">
                    <a:lumMod val="85000"/>
                  </a:schemeClr>
                </a:solidFill>
              </a:rPr>
              <a:t>/ unsplash.com</a:t>
            </a:r>
          </a:p>
        </p:txBody>
      </p:sp>
    </p:spTree>
    <p:extLst>
      <p:ext uri="{BB962C8B-B14F-4D97-AF65-F5344CB8AC3E}">
        <p14:creationId xmlns:p14="http://schemas.microsoft.com/office/powerpoint/2010/main" val="135217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4A4D3-093A-4D85-A047-49A22801C0D7}"/>
              </a:ext>
            </a:extLst>
          </p:cNvPr>
          <p:cNvSpPr>
            <a:spLocks noGrp="1"/>
          </p:cNvSpPr>
          <p:nvPr>
            <p:ph type="title"/>
          </p:nvPr>
        </p:nvSpPr>
        <p:spPr>
          <a:xfrm>
            <a:off x="831850" y="1841821"/>
            <a:ext cx="10515600" cy="2607620"/>
          </a:xfrm>
          <a:prstGeom prst="rect">
            <a:avLst/>
          </a:prstGeom>
        </p:spPr>
        <p:txBody>
          <a:bodyPr anchor="b"/>
          <a:lstStyle>
            <a:lvl1pPr>
              <a:defRPr sz="6000"/>
            </a:lvl1pPr>
          </a:lstStyle>
          <a:p>
            <a:r>
              <a:rPr lang="de-DE" dirty="0"/>
              <a:t>Mastertitelformat bearbeiten</a:t>
            </a:r>
          </a:p>
        </p:txBody>
      </p:sp>
      <p:sp>
        <p:nvSpPr>
          <p:cNvPr id="3" name="Textplatzhalter 2">
            <a:extLst>
              <a:ext uri="{FF2B5EF4-FFF2-40B4-BE49-F238E27FC236}">
                <a16:creationId xmlns:a16="http://schemas.microsoft.com/office/drawing/2014/main" id="{33F92295-595C-47F8-85FB-02352CF2411C}"/>
              </a:ext>
            </a:extLst>
          </p:cNvPr>
          <p:cNvSpPr>
            <a:spLocks noGrp="1"/>
          </p:cNvSpPr>
          <p:nvPr>
            <p:ph type="body" idx="1"/>
          </p:nvPr>
        </p:nvSpPr>
        <p:spPr>
          <a:xfrm>
            <a:off x="831850" y="4456737"/>
            <a:ext cx="10515600" cy="144352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4" name="Datumsplatzhalter 3">
            <a:extLst>
              <a:ext uri="{FF2B5EF4-FFF2-40B4-BE49-F238E27FC236}">
                <a16:creationId xmlns:a16="http://schemas.microsoft.com/office/drawing/2014/main" id="{435BC1AC-8C5E-41AC-B197-97CF585D7591}"/>
              </a:ext>
            </a:extLst>
          </p:cNvPr>
          <p:cNvSpPr>
            <a:spLocks noGrp="1"/>
          </p:cNvSpPr>
          <p:nvPr>
            <p:ph type="dt" sz="half" idx="10"/>
          </p:nvPr>
        </p:nvSpPr>
        <p:spPr/>
        <p:txBody>
          <a:bodyPr/>
          <a:lstStyle/>
          <a:p>
            <a:fld id="{D654B636-5C25-483D-BAE7-C3A144A39DE0}" type="datetime1">
              <a:rPr lang="de-DE" smtClean="0"/>
              <a:t>27.01.2022</a:t>
            </a:fld>
            <a:endParaRPr lang="de-DE" dirty="0"/>
          </a:p>
        </p:txBody>
      </p:sp>
      <p:sp>
        <p:nvSpPr>
          <p:cNvPr id="5" name="Fußzeilenplatzhalter 4">
            <a:extLst>
              <a:ext uri="{FF2B5EF4-FFF2-40B4-BE49-F238E27FC236}">
                <a16:creationId xmlns:a16="http://schemas.microsoft.com/office/drawing/2014/main" id="{34DFC9B3-4F7B-44F2-BCA8-C786E4158C0D}"/>
              </a:ext>
            </a:extLst>
          </p:cNvPr>
          <p:cNvSpPr>
            <a:spLocks noGrp="1"/>
          </p:cNvSpPr>
          <p:nvPr>
            <p:ph type="ftr" sz="quarter" idx="11"/>
          </p:nvPr>
        </p:nvSpPr>
        <p:spPr/>
        <p:txBody>
          <a:bodyPr/>
          <a:lstStyle/>
          <a:p>
            <a:r>
              <a:rPr lang="de-DE" dirty="0"/>
              <a:t>Bei uns geht‘s besser!</a:t>
            </a:r>
          </a:p>
        </p:txBody>
      </p:sp>
      <p:sp>
        <p:nvSpPr>
          <p:cNvPr id="6" name="Foliennummernplatzhalter 5">
            <a:extLst>
              <a:ext uri="{FF2B5EF4-FFF2-40B4-BE49-F238E27FC236}">
                <a16:creationId xmlns:a16="http://schemas.microsoft.com/office/drawing/2014/main" id="{FCD50AB6-338D-4630-9997-C6A1CE84C3DB}"/>
              </a:ext>
            </a:extLst>
          </p:cNvPr>
          <p:cNvSpPr>
            <a:spLocks noGrp="1"/>
          </p:cNvSpPr>
          <p:nvPr>
            <p:ph type="sldNum" sz="quarter" idx="12"/>
          </p:nvPr>
        </p:nvSpPr>
        <p:spPr/>
        <p:txBody>
          <a:bodyPr/>
          <a:lstStyle>
            <a:lvl1pPr>
              <a:defRPr>
                <a:solidFill>
                  <a:srgbClr val="F59C00"/>
                </a:solidFill>
              </a:defRPr>
            </a:lvl1pPr>
          </a:lstStyle>
          <a:p>
            <a:fld id="{4AA671F0-6618-4356-A337-D3C2613A4414}" type="slidenum">
              <a:rPr lang="de-DE" smtClean="0"/>
              <a:pPr/>
              <a:t>‹Nr.›</a:t>
            </a:fld>
            <a:endParaRPr lang="de-DE" dirty="0"/>
          </a:p>
        </p:txBody>
      </p:sp>
      <p:sp>
        <p:nvSpPr>
          <p:cNvPr id="7" name="Rechteck 6">
            <a:extLst>
              <a:ext uri="{FF2B5EF4-FFF2-40B4-BE49-F238E27FC236}">
                <a16:creationId xmlns:a16="http://schemas.microsoft.com/office/drawing/2014/main" id="{665D61FB-9FB8-43E8-BCFF-3DFAB2CF9B86}"/>
              </a:ext>
            </a:extLst>
          </p:cNvPr>
          <p:cNvSpPr/>
          <p:nvPr userDrawn="1"/>
        </p:nvSpPr>
        <p:spPr>
          <a:xfrm>
            <a:off x="-1" y="-13493"/>
            <a:ext cx="10515600" cy="288924"/>
          </a:xfrm>
          <a:prstGeom prst="rect">
            <a:avLst/>
          </a:prstGeom>
          <a:solidFill>
            <a:srgbClr val="F59C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de-DE" sz="1800" b="1" dirty="0"/>
              <a:t>              Kommunaler Fußverkehrspreis Deutschland 2022</a:t>
            </a:r>
          </a:p>
        </p:txBody>
      </p:sp>
      <p:sp>
        <p:nvSpPr>
          <p:cNvPr id="8" name="Rechteck 7">
            <a:extLst>
              <a:ext uri="{FF2B5EF4-FFF2-40B4-BE49-F238E27FC236}">
                <a16:creationId xmlns:a16="http://schemas.microsoft.com/office/drawing/2014/main" id="{E7BC66B5-F1C4-474E-BF8D-144B32ED07EB}"/>
              </a:ext>
            </a:extLst>
          </p:cNvPr>
          <p:cNvSpPr/>
          <p:nvPr userDrawn="1"/>
        </p:nvSpPr>
        <p:spPr>
          <a:xfrm flipV="1">
            <a:off x="0" y="6233487"/>
            <a:ext cx="12192000" cy="115567"/>
          </a:xfrm>
          <a:prstGeom prst="rect">
            <a:avLst/>
          </a:prstGeom>
          <a:solidFill>
            <a:srgbClr val="6D6D6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BB27B529-F1F6-45E4-8227-AD55621876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0204" y="-13493"/>
            <a:ext cx="1711477" cy="1711477"/>
          </a:xfrm>
          <a:prstGeom prst="rect">
            <a:avLst/>
          </a:prstGeom>
        </p:spPr>
      </p:pic>
    </p:spTree>
    <p:extLst>
      <p:ext uri="{BB962C8B-B14F-4D97-AF65-F5344CB8AC3E}">
        <p14:creationId xmlns:p14="http://schemas.microsoft.com/office/powerpoint/2010/main" val="385251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B005A-8BB5-4909-BEBE-73CE835BA195}"/>
              </a:ext>
            </a:extLst>
          </p:cNvPr>
          <p:cNvSpPr>
            <a:spLocks noGrp="1"/>
          </p:cNvSpPr>
          <p:nvPr>
            <p:ph type="title"/>
          </p:nvPr>
        </p:nvSpPr>
        <p:spPr>
          <a:xfrm>
            <a:off x="838200" y="410368"/>
            <a:ext cx="9144000" cy="1280320"/>
          </a:xfrm>
          <a:prstGeom prst="rect">
            <a:avLst/>
          </a:prstGeom>
        </p:spPr>
        <p:txBody>
          <a:bodyPr/>
          <a:lstStyle/>
          <a:p>
            <a:r>
              <a:rPr lang="de-DE" dirty="0"/>
              <a:t>Mastertitelformat bearbeiten</a:t>
            </a:r>
          </a:p>
        </p:txBody>
      </p:sp>
      <p:sp>
        <p:nvSpPr>
          <p:cNvPr id="3" name="Inhaltsplatzhalter 2">
            <a:extLst>
              <a:ext uri="{FF2B5EF4-FFF2-40B4-BE49-F238E27FC236}">
                <a16:creationId xmlns:a16="http://schemas.microsoft.com/office/drawing/2014/main" id="{407578D1-85A0-4FC6-A508-CEED517C3F1E}"/>
              </a:ext>
            </a:extLst>
          </p:cNvPr>
          <p:cNvSpPr>
            <a:spLocks noGrp="1"/>
          </p:cNvSpPr>
          <p:nvPr>
            <p:ph sz="half" idx="1"/>
          </p:nvPr>
        </p:nvSpPr>
        <p:spPr>
          <a:xfrm>
            <a:off x="838199" y="1825626"/>
            <a:ext cx="9143999" cy="40513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80B90C0-6BD1-4C85-A7CE-9D56B8171AB9}"/>
              </a:ext>
            </a:extLst>
          </p:cNvPr>
          <p:cNvSpPr>
            <a:spLocks noGrp="1"/>
          </p:cNvSpPr>
          <p:nvPr>
            <p:ph type="dt" sz="half" idx="10"/>
          </p:nvPr>
        </p:nvSpPr>
        <p:spPr/>
        <p:txBody>
          <a:bodyPr/>
          <a:lstStyle/>
          <a:p>
            <a:fld id="{FF0CF66B-C43E-4B13-9D93-98915F88C52C}" type="datetime1">
              <a:rPr lang="de-DE" smtClean="0"/>
              <a:t>27.01.2022</a:t>
            </a:fld>
            <a:endParaRPr lang="de-DE" dirty="0"/>
          </a:p>
        </p:txBody>
      </p:sp>
      <p:sp>
        <p:nvSpPr>
          <p:cNvPr id="6" name="Fußzeilenplatzhalter 5">
            <a:extLst>
              <a:ext uri="{FF2B5EF4-FFF2-40B4-BE49-F238E27FC236}">
                <a16:creationId xmlns:a16="http://schemas.microsoft.com/office/drawing/2014/main" id="{BE3B952E-A389-4E62-95E1-F884265E3808}"/>
              </a:ext>
            </a:extLst>
          </p:cNvPr>
          <p:cNvSpPr>
            <a:spLocks noGrp="1"/>
          </p:cNvSpPr>
          <p:nvPr>
            <p:ph type="ftr" sz="quarter" idx="11"/>
          </p:nvPr>
        </p:nvSpPr>
        <p:spPr/>
        <p:txBody>
          <a:bodyPr/>
          <a:lstStyle>
            <a:lvl1pPr>
              <a:defRPr/>
            </a:lvl1pPr>
          </a:lstStyle>
          <a:p>
            <a:r>
              <a:rPr lang="de-DE" dirty="0"/>
              <a:t>Bei uns geht‘s besser!</a:t>
            </a:r>
          </a:p>
        </p:txBody>
      </p:sp>
      <p:sp>
        <p:nvSpPr>
          <p:cNvPr id="7" name="Foliennummernplatzhalter 6">
            <a:extLst>
              <a:ext uri="{FF2B5EF4-FFF2-40B4-BE49-F238E27FC236}">
                <a16:creationId xmlns:a16="http://schemas.microsoft.com/office/drawing/2014/main" id="{1B45C5A6-3008-4A36-9EE1-463CBB8C621C}"/>
              </a:ext>
            </a:extLst>
          </p:cNvPr>
          <p:cNvSpPr>
            <a:spLocks noGrp="1"/>
          </p:cNvSpPr>
          <p:nvPr>
            <p:ph type="sldNum" sz="quarter" idx="12"/>
          </p:nvPr>
        </p:nvSpPr>
        <p:spPr/>
        <p:txBody>
          <a:bodyPr/>
          <a:lstStyle/>
          <a:p>
            <a:fld id="{4AA671F0-6618-4356-A337-D3C2613A4414}" type="slidenum">
              <a:rPr lang="de-DE" smtClean="0"/>
              <a:t>‹Nr.›</a:t>
            </a:fld>
            <a:endParaRPr lang="de-DE"/>
          </a:p>
        </p:txBody>
      </p:sp>
      <p:sp>
        <p:nvSpPr>
          <p:cNvPr id="8" name="Rechteck 7">
            <a:extLst>
              <a:ext uri="{FF2B5EF4-FFF2-40B4-BE49-F238E27FC236}">
                <a16:creationId xmlns:a16="http://schemas.microsoft.com/office/drawing/2014/main" id="{11E699CE-3808-4B82-8413-65242983C617}"/>
              </a:ext>
            </a:extLst>
          </p:cNvPr>
          <p:cNvSpPr/>
          <p:nvPr userDrawn="1"/>
        </p:nvSpPr>
        <p:spPr>
          <a:xfrm>
            <a:off x="-1" y="-13493"/>
            <a:ext cx="10515600" cy="288924"/>
          </a:xfrm>
          <a:prstGeom prst="rect">
            <a:avLst/>
          </a:prstGeom>
          <a:solidFill>
            <a:srgbClr val="F59C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de-DE" sz="1800" b="1" dirty="0"/>
              <a:t>              Kommunaler Fußverkehrspreis Deutschland 2022</a:t>
            </a:r>
          </a:p>
        </p:txBody>
      </p:sp>
      <p:sp>
        <p:nvSpPr>
          <p:cNvPr id="9" name="Rechteck 8">
            <a:extLst>
              <a:ext uri="{FF2B5EF4-FFF2-40B4-BE49-F238E27FC236}">
                <a16:creationId xmlns:a16="http://schemas.microsoft.com/office/drawing/2014/main" id="{495EB106-CCA8-4CC5-A12A-3F599E595C77}"/>
              </a:ext>
            </a:extLst>
          </p:cNvPr>
          <p:cNvSpPr/>
          <p:nvPr userDrawn="1"/>
        </p:nvSpPr>
        <p:spPr>
          <a:xfrm flipV="1">
            <a:off x="0" y="6233487"/>
            <a:ext cx="12192000" cy="115567"/>
          </a:xfrm>
          <a:prstGeom prst="rect">
            <a:avLst/>
          </a:prstGeom>
          <a:solidFill>
            <a:srgbClr val="6D6D6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853B9BF0-42D2-4098-AF42-65E5A8A863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0204" y="-13493"/>
            <a:ext cx="1711477" cy="1711477"/>
          </a:xfrm>
          <a:prstGeom prst="rect">
            <a:avLst/>
          </a:prstGeom>
        </p:spPr>
      </p:pic>
    </p:spTree>
    <p:extLst>
      <p:ext uri="{BB962C8B-B14F-4D97-AF65-F5344CB8AC3E}">
        <p14:creationId xmlns:p14="http://schemas.microsoft.com/office/powerpoint/2010/main" val="424372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CA690-9884-4415-A644-FCA8201B2F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BAB4046-D72A-484A-A9B0-2BA07D1C56E0}"/>
              </a:ext>
            </a:extLst>
          </p:cNvPr>
          <p:cNvSpPr>
            <a:spLocks noGrp="1"/>
          </p:cNvSpPr>
          <p:nvPr>
            <p:ph type="pic" idx="1"/>
          </p:nvPr>
        </p:nvSpPr>
        <p:spPr>
          <a:xfrm>
            <a:off x="5183188" y="987426"/>
            <a:ext cx="5037137" cy="45084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C8F3EA3-5D0C-40A5-9FEF-546D20C2206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C66608B-D5C4-4EB6-B483-01EFC4513342}"/>
              </a:ext>
            </a:extLst>
          </p:cNvPr>
          <p:cNvSpPr>
            <a:spLocks noGrp="1"/>
          </p:cNvSpPr>
          <p:nvPr>
            <p:ph type="dt" sz="half" idx="10"/>
          </p:nvPr>
        </p:nvSpPr>
        <p:spPr/>
        <p:txBody>
          <a:bodyPr/>
          <a:lstStyle/>
          <a:p>
            <a:fld id="{18A20148-C594-4495-BBE3-56258AAA551B}" type="datetime1">
              <a:rPr lang="de-DE" smtClean="0"/>
              <a:t>27.01.2022</a:t>
            </a:fld>
            <a:endParaRPr lang="de-DE"/>
          </a:p>
        </p:txBody>
      </p:sp>
      <p:sp>
        <p:nvSpPr>
          <p:cNvPr id="6" name="Fußzeilenplatzhalter 5">
            <a:extLst>
              <a:ext uri="{FF2B5EF4-FFF2-40B4-BE49-F238E27FC236}">
                <a16:creationId xmlns:a16="http://schemas.microsoft.com/office/drawing/2014/main" id="{761DADFE-17A0-4807-8BC0-916119BA9EC8}"/>
              </a:ext>
            </a:extLst>
          </p:cNvPr>
          <p:cNvSpPr>
            <a:spLocks noGrp="1"/>
          </p:cNvSpPr>
          <p:nvPr>
            <p:ph type="ftr" sz="quarter" idx="11"/>
          </p:nvPr>
        </p:nvSpPr>
        <p:spPr/>
        <p:txBody>
          <a:bodyPr/>
          <a:lstStyle/>
          <a:p>
            <a:r>
              <a:rPr lang="de-DE" dirty="0"/>
              <a:t>Bei uns geht‘s besser!</a:t>
            </a:r>
          </a:p>
        </p:txBody>
      </p:sp>
      <p:sp>
        <p:nvSpPr>
          <p:cNvPr id="7" name="Foliennummernplatzhalter 6">
            <a:extLst>
              <a:ext uri="{FF2B5EF4-FFF2-40B4-BE49-F238E27FC236}">
                <a16:creationId xmlns:a16="http://schemas.microsoft.com/office/drawing/2014/main" id="{DAFD90CB-8E51-4EBF-A425-C3827B580F96}"/>
              </a:ext>
            </a:extLst>
          </p:cNvPr>
          <p:cNvSpPr>
            <a:spLocks noGrp="1"/>
          </p:cNvSpPr>
          <p:nvPr>
            <p:ph type="sldNum" sz="quarter" idx="12"/>
          </p:nvPr>
        </p:nvSpPr>
        <p:spPr/>
        <p:txBody>
          <a:bodyPr/>
          <a:lstStyle/>
          <a:p>
            <a:fld id="{4AA671F0-6618-4356-A337-D3C2613A4414}" type="slidenum">
              <a:rPr lang="de-DE" smtClean="0"/>
              <a:t>‹Nr.›</a:t>
            </a:fld>
            <a:endParaRPr lang="de-DE"/>
          </a:p>
        </p:txBody>
      </p:sp>
      <p:sp>
        <p:nvSpPr>
          <p:cNvPr id="8" name="Rechteck 7">
            <a:extLst>
              <a:ext uri="{FF2B5EF4-FFF2-40B4-BE49-F238E27FC236}">
                <a16:creationId xmlns:a16="http://schemas.microsoft.com/office/drawing/2014/main" id="{A5714969-0681-4C38-B1E7-A2D0478D83C5}"/>
              </a:ext>
            </a:extLst>
          </p:cNvPr>
          <p:cNvSpPr/>
          <p:nvPr userDrawn="1"/>
        </p:nvSpPr>
        <p:spPr>
          <a:xfrm>
            <a:off x="-1" y="-13493"/>
            <a:ext cx="10515600" cy="288924"/>
          </a:xfrm>
          <a:prstGeom prst="rect">
            <a:avLst/>
          </a:prstGeom>
          <a:solidFill>
            <a:srgbClr val="F59C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de-DE" sz="1800" b="1" dirty="0"/>
              <a:t>              Kommunaler Fußverkehrspreis Deutschland 2022</a:t>
            </a:r>
          </a:p>
        </p:txBody>
      </p:sp>
      <p:sp>
        <p:nvSpPr>
          <p:cNvPr id="9" name="Rechteck 8">
            <a:extLst>
              <a:ext uri="{FF2B5EF4-FFF2-40B4-BE49-F238E27FC236}">
                <a16:creationId xmlns:a16="http://schemas.microsoft.com/office/drawing/2014/main" id="{69EE99FD-44C8-4651-8B64-60822E735C87}"/>
              </a:ext>
            </a:extLst>
          </p:cNvPr>
          <p:cNvSpPr/>
          <p:nvPr userDrawn="1"/>
        </p:nvSpPr>
        <p:spPr>
          <a:xfrm flipV="1">
            <a:off x="0" y="6233487"/>
            <a:ext cx="12192000" cy="115567"/>
          </a:xfrm>
          <a:prstGeom prst="rect">
            <a:avLst/>
          </a:prstGeom>
          <a:solidFill>
            <a:srgbClr val="6D6D6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E6C6EA18-E271-44EC-964B-821AE2D75D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0204" y="-13493"/>
            <a:ext cx="1711477" cy="1711477"/>
          </a:xfrm>
          <a:prstGeom prst="rect">
            <a:avLst/>
          </a:prstGeom>
        </p:spPr>
      </p:pic>
      <p:sp>
        <p:nvSpPr>
          <p:cNvPr id="12" name="Textplatzhalter 3">
            <a:extLst>
              <a:ext uri="{FF2B5EF4-FFF2-40B4-BE49-F238E27FC236}">
                <a16:creationId xmlns:a16="http://schemas.microsoft.com/office/drawing/2014/main" id="{D8B342F7-CC5A-44AB-B1E0-F296482AC6E1}"/>
              </a:ext>
            </a:extLst>
          </p:cNvPr>
          <p:cNvSpPr>
            <a:spLocks noGrp="1"/>
          </p:cNvSpPr>
          <p:nvPr>
            <p:ph type="body" sz="half" idx="13"/>
          </p:nvPr>
        </p:nvSpPr>
        <p:spPr>
          <a:xfrm>
            <a:off x="5183188" y="5580064"/>
            <a:ext cx="5037137" cy="288924"/>
          </a:xfrm>
          <a:prstGeom prst="rect">
            <a:avLst/>
          </a:prstGeo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Tree>
    <p:extLst>
      <p:ext uri="{BB962C8B-B14F-4D97-AF65-F5344CB8AC3E}">
        <p14:creationId xmlns:p14="http://schemas.microsoft.com/office/powerpoint/2010/main" val="327331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CA690-9884-4415-A644-FCA8201B2F62}"/>
              </a:ext>
            </a:extLst>
          </p:cNvPr>
          <p:cNvSpPr>
            <a:spLocks noGrp="1"/>
          </p:cNvSpPr>
          <p:nvPr>
            <p:ph type="title"/>
          </p:nvPr>
        </p:nvSpPr>
        <p:spPr>
          <a:xfrm>
            <a:off x="839788" y="457200"/>
            <a:ext cx="4684712" cy="1235701"/>
          </a:xfrm>
          <a:prstGeom prst="rect">
            <a:avLst/>
          </a:prstGeom>
        </p:spPr>
        <p:txBody>
          <a:bodyPr anchor="b"/>
          <a:lstStyle>
            <a:lvl1pPr>
              <a:defRPr sz="3200"/>
            </a:lvl1pPr>
          </a:lstStyle>
          <a:p>
            <a:r>
              <a:rPr lang="de-DE" dirty="0"/>
              <a:t>Mastertitelformat bearbeiten</a:t>
            </a:r>
          </a:p>
        </p:txBody>
      </p:sp>
      <p:sp>
        <p:nvSpPr>
          <p:cNvPr id="3" name="Bildplatzhalter 2">
            <a:extLst>
              <a:ext uri="{FF2B5EF4-FFF2-40B4-BE49-F238E27FC236}">
                <a16:creationId xmlns:a16="http://schemas.microsoft.com/office/drawing/2014/main" id="{EBAB4046-D72A-484A-A9B0-2BA07D1C56E0}"/>
              </a:ext>
            </a:extLst>
          </p:cNvPr>
          <p:cNvSpPr>
            <a:spLocks noGrp="1"/>
          </p:cNvSpPr>
          <p:nvPr>
            <p:ph type="pic" idx="1"/>
          </p:nvPr>
        </p:nvSpPr>
        <p:spPr>
          <a:xfrm>
            <a:off x="5867399" y="474663"/>
            <a:ext cx="4352925" cy="244157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C8F3EA3-5D0C-40A5-9FEF-546D20C22062}"/>
              </a:ext>
            </a:extLst>
          </p:cNvPr>
          <p:cNvSpPr>
            <a:spLocks noGrp="1"/>
          </p:cNvSpPr>
          <p:nvPr>
            <p:ph type="body" sz="half" idx="2"/>
          </p:nvPr>
        </p:nvSpPr>
        <p:spPr>
          <a:xfrm>
            <a:off x="839788" y="1874604"/>
            <a:ext cx="4684712" cy="386940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C66608B-D5C4-4EB6-B483-01EFC4513342}"/>
              </a:ext>
            </a:extLst>
          </p:cNvPr>
          <p:cNvSpPr>
            <a:spLocks noGrp="1"/>
          </p:cNvSpPr>
          <p:nvPr>
            <p:ph type="dt" sz="half" idx="10"/>
          </p:nvPr>
        </p:nvSpPr>
        <p:spPr/>
        <p:txBody>
          <a:bodyPr/>
          <a:lstStyle/>
          <a:p>
            <a:fld id="{D829BE7C-89AD-4D97-8A39-02A628518107}" type="datetime1">
              <a:rPr lang="de-DE" smtClean="0"/>
              <a:t>27.01.2022</a:t>
            </a:fld>
            <a:endParaRPr lang="de-DE"/>
          </a:p>
        </p:txBody>
      </p:sp>
      <p:sp>
        <p:nvSpPr>
          <p:cNvPr id="6" name="Fußzeilenplatzhalter 5">
            <a:extLst>
              <a:ext uri="{FF2B5EF4-FFF2-40B4-BE49-F238E27FC236}">
                <a16:creationId xmlns:a16="http://schemas.microsoft.com/office/drawing/2014/main" id="{761DADFE-17A0-4807-8BC0-916119BA9EC8}"/>
              </a:ext>
            </a:extLst>
          </p:cNvPr>
          <p:cNvSpPr>
            <a:spLocks noGrp="1"/>
          </p:cNvSpPr>
          <p:nvPr>
            <p:ph type="ftr" sz="quarter" idx="11"/>
          </p:nvPr>
        </p:nvSpPr>
        <p:spPr/>
        <p:txBody>
          <a:bodyPr/>
          <a:lstStyle/>
          <a:p>
            <a:r>
              <a:rPr lang="de-DE" dirty="0"/>
              <a:t>Bei uns geht‘s besser!</a:t>
            </a:r>
          </a:p>
        </p:txBody>
      </p:sp>
      <p:sp>
        <p:nvSpPr>
          <p:cNvPr id="7" name="Foliennummernplatzhalter 6">
            <a:extLst>
              <a:ext uri="{FF2B5EF4-FFF2-40B4-BE49-F238E27FC236}">
                <a16:creationId xmlns:a16="http://schemas.microsoft.com/office/drawing/2014/main" id="{DAFD90CB-8E51-4EBF-A425-C3827B580F96}"/>
              </a:ext>
            </a:extLst>
          </p:cNvPr>
          <p:cNvSpPr>
            <a:spLocks noGrp="1"/>
          </p:cNvSpPr>
          <p:nvPr>
            <p:ph type="sldNum" sz="quarter" idx="12"/>
          </p:nvPr>
        </p:nvSpPr>
        <p:spPr/>
        <p:txBody>
          <a:bodyPr/>
          <a:lstStyle/>
          <a:p>
            <a:fld id="{4AA671F0-6618-4356-A337-D3C2613A4414}" type="slidenum">
              <a:rPr lang="de-DE" smtClean="0"/>
              <a:t>‹Nr.›</a:t>
            </a:fld>
            <a:endParaRPr lang="de-DE"/>
          </a:p>
        </p:txBody>
      </p:sp>
      <p:sp>
        <p:nvSpPr>
          <p:cNvPr id="8" name="Rechteck 7">
            <a:extLst>
              <a:ext uri="{FF2B5EF4-FFF2-40B4-BE49-F238E27FC236}">
                <a16:creationId xmlns:a16="http://schemas.microsoft.com/office/drawing/2014/main" id="{A5714969-0681-4C38-B1E7-A2D0478D83C5}"/>
              </a:ext>
            </a:extLst>
          </p:cNvPr>
          <p:cNvSpPr/>
          <p:nvPr userDrawn="1"/>
        </p:nvSpPr>
        <p:spPr>
          <a:xfrm>
            <a:off x="-1" y="-13493"/>
            <a:ext cx="10515600" cy="288924"/>
          </a:xfrm>
          <a:prstGeom prst="rect">
            <a:avLst/>
          </a:prstGeom>
          <a:solidFill>
            <a:srgbClr val="F59C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de-DE" sz="1800" b="1" dirty="0"/>
              <a:t>              Kommunaler Fußverkehrspreis Deutschland 2022</a:t>
            </a:r>
          </a:p>
        </p:txBody>
      </p:sp>
      <p:sp>
        <p:nvSpPr>
          <p:cNvPr id="9" name="Rechteck 8">
            <a:extLst>
              <a:ext uri="{FF2B5EF4-FFF2-40B4-BE49-F238E27FC236}">
                <a16:creationId xmlns:a16="http://schemas.microsoft.com/office/drawing/2014/main" id="{69EE99FD-44C8-4651-8B64-60822E735C87}"/>
              </a:ext>
            </a:extLst>
          </p:cNvPr>
          <p:cNvSpPr/>
          <p:nvPr userDrawn="1"/>
        </p:nvSpPr>
        <p:spPr>
          <a:xfrm flipV="1">
            <a:off x="0" y="6233487"/>
            <a:ext cx="12192000" cy="115567"/>
          </a:xfrm>
          <a:prstGeom prst="rect">
            <a:avLst/>
          </a:prstGeom>
          <a:solidFill>
            <a:srgbClr val="6D6D6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E6C6EA18-E271-44EC-964B-821AE2D75D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0204" y="-13493"/>
            <a:ext cx="1711477" cy="1711477"/>
          </a:xfrm>
          <a:prstGeom prst="rect">
            <a:avLst/>
          </a:prstGeom>
        </p:spPr>
      </p:pic>
      <p:sp>
        <p:nvSpPr>
          <p:cNvPr id="12" name="Bildplatzhalter 2">
            <a:extLst>
              <a:ext uri="{FF2B5EF4-FFF2-40B4-BE49-F238E27FC236}">
                <a16:creationId xmlns:a16="http://schemas.microsoft.com/office/drawing/2014/main" id="{E4DD5943-DD42-4EC6-9B6A-01DD41730437}"/>
              </a:ext>
            </a:extLst>
          </p:cNvPr>
          <p:cNvSpPr>
            <a:spLocks noGrp="1"/>
          </p:cNvSpPr>
          <p:nvPr>
            <p:ph type="pic" idx="13"/>
          </p:nvPr>
        </p:nvSpPr>
        <p:spPr>
          <a:xfrm>
            <a:off x="5867398" y="3280735"/>
            <a:ext cx="4352925" cy="24632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14" name="Textplatzhalter 3">
            <a:extLst>
              <a:ext uri="{FF2B5EF4-FFF2-40B4-BE49-F238E27FC236}">
                <a16:creationId xmlns:a16="http://schemas.microsoft.com/office/drawing/2014/main" id="{EF2EF7E8-FB3A-4F7F-9B66-56E5559C3B59}"/>
              </a:ext>
            </a:extLst>
          </p:cNvPr>
          <p:cNvSpPr>
            <a:spLocks noGrp="1"/>
          </p:cNvSpPr>
          <p:nvPr>
            <p:ph type="body" sz="half" idx="14"/>
          </p:nvPr>
        </p:nvSpPr>
        <p:spPr>
          <a:xfrm>
            <a:off x="5867397" y="2965535"/>
            <a:ext cx="4352925" cy="275616"/>
          </a:xfrm>
          <a:prstGeom prst="rect">
            <a:avLst/>
          </a:prstGeo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15" name="Textplatzhalter 3">
            <a:extLst>
              <a:ext uri="{FF2B5EF4-FFF2-40B4-BE49-F238E27FC236}">
                <a16:creationId xmlns:a16="http://schemas.microsoft.com/office/drawing/2014/main" id="{A15CB352-569B-4EAD-96BD-E71FE06722FA}"/>
              </a:ext>
            </a:extLst>
          </p:cNvPr>
          <p:cNvSpPr>
            <a:spLocks noGrp="1"/>
          </p:cNvSpPr>
          <p:nvPr>
            <p:ph type="body" sz="half" idx="15"/>
          </p:nvPr>
        </p:nvSpPr>
        <p:spPr>
          <a:xfrm>
            <a:off x="5867396" y="5793447"/>
            <a:ext cx="4352925" cy="275616"/>
          </a:xfrm>
          <a:prstGeom prst="rect">
            <a:avLst/>
          </a:prstGeo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Tree>
    <p:extLst>
      <p:ext uri="{BB962C8B-B14F-4D97-AF65-F5344CB8AC3E}">
        <p14:creationId xmlns:p14="http://schemas.microsoft.com/office/powerpoint/2010/main" val="374702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CA690-9884-4415-A644-FCA8201B2F62}"/>
              </a:ext>
            </a:extLst>
          </p:cNvPr>
          <p:cNvSpPr>
            <a:spLocks noGrp="1"/>
          </p:cNvSpPr>
          <p:nvPr>
            <p:ph type="title"/>
          </p:nvPr>
        </p:nvSpPr>
        <p:spPr>
          <a:xfrm>
            <a:off x="839788" y="457200"/>
            <a:ext cx="9380537" cy="809625"/>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BAB4046-D72A-484A-A9B0-2BA07D1C56E0}"/>
              </a:ext>
            </a:extLst>
          </p:cNvPr>
          <p:cNvSpPr>
            <a:spLocks noGrp="1"/>
          </p:cNvSpPr>
          <p:nvPr>
            <p:ph type="pic" idx="1"/>
          </p:nvPr>
        </p:nvSpPr>
        <p:spPr>
          <a:xfrm>
            <a:off x="5625305" y="1564162"/>
            <a:ext cx="4595020" cy="39095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5" name="Datumsplatzhalter 4">
            <a:extLst>
              <a:ext uri="{FF2B5EF4-FFF2-40B4-BE49-F238E27FC236}">
                <a16:creationId xmlns:a16="http://schemas.microsoft.com/office/drawing/2014/main" id="{0C66608B-D5C4-4EB6-B483-01EFC4513342}"/>
              </a:ext>
            </a:extLst>
          </p:cNvPr>
          <p:cNvSpPr>
            <a:spLocks noGrp="1"/>
          </p:cNvSpPr>
          <p:nvPr>
            <p:ph type="dt" sz="half" idx="10"/>
          </p:nvPr>
        </p:nvSpPr>
        <p:spPr/>
        <p:txBody>
          <a:bodyPr/>
          <a:lstStyle/>
          <a:p>
            <a:fld id="{A9897D7F-427C-418E-BCC8-294490ACC00B}" type="datetime1">
              <a:rPr lang="de-DE" smtClean="0"/>
              <a:t>27.01.2022</a:t>
            </a:fld>
            <a:endParaRPr lang="de-DE"/>
          </a:p>
        </p:txBody>
      </p:sp>
      <p:sp>
        <p:nvSpPr>
          <p:cNvPr id="6" name="Fußzeilenplatzhalter 5">
            <a:extLst>
              <a:ext uri="{FF2B5EF4-FFF2-40B4-BE49-F238E27FC236}">
                <a16:creationId xmlns:a16="http://schemas.microsoft.com/office/drawing/2014/main" id="{761DADFE-17A0-4807-8BC0-916119BA9EC8}"/>
              </a:ext>
            </a:extLst>
          </p:cNvPr>
          <p:cNvSpPr>
            <a:spLocks noGrp="1"/>
          </p:cNvSpPr>
          <p:nvPr>
            <p:ph type="ftr" sz="quarter" idx="11"/>
          </p:nvPr>
        </p:nvSpPr>
        <p:spPr/>
        <p:txBody>
          <a:bodyPr/>
          <a:lstStyle/>
          <a:p>
            <a:r>
              <a:rPr lang="de-DE" dirty="0"/>
              <a:t>Bei uns geht‘s besser!</a:t>
            </a:r>
          </a:p>
        </p:txBody>
      </p:sp>
      <p:sp>
        <p:nvSpPr>
          <p:cNvPr id="7" name="Foliennummernplatzhalter 6">
            <a:extLst>
              <a:ext uri="{FF2B5EF4-FFF2-40B4-BE49-F238E27FC236}">
                <a16:creationId xmlns:a16="http://schemas.microsoft.com/office/drawing/2014/main" id="{DAFD90CB-8E51-4EBF-A425-C3827B580F96}"/>
              </a:ext>
            </a:extLst>
          </p:cNvPr>
          <p:cNvSpPr>
            <a:spLocks noGrp="1"/>
          </p:cNvSpPr>
          <p:nvPr>
            <p:ph type="sldNum" sz="quarter" idx="12"/>
          </p:nvPr>
        </p:nvSpPr>
        <p:spPr/>
        <p:txBody>
          <a:bodyPr/>
          <a:lstStyle/>
          <a:p>
            <a:fld id="{4AA671F0-6618-4356-A337-D3C2613A4414}" type="slidenum">
              <a:rPr lang="de-DE" smtClean="0"/>
              <a:t>‹Nr.›</a:t>
            </a:fld>
            <a:endParaRPr lang="de-DE"/>
          </a:p>
        </p:txBody>
      </p:sp>
      <p:sp>
        <p:nvSpPr>
          <p:cNvPr id="8" name="Rechteck 7">
            <a:extLst>
              <a:ext uri="{FF2B5EF4-FFF2-40B4-BE49-F238E27FC236}">
                <a16:creationId xmlns:a16="http://schemas.microsoft.com/office/drawing/2014/main" id="{A5714969-0681-4C38-B1E7-A2D0478D83C5}"/>
              </a:ext>
            </a:extLst>
          </p:cNvPr>
          <p:cNvSpPr/>
          <p:nvPr userDrawn="1"/>
        </p:nvSpPr>
        <p:spPr>
          <a:xfrm>
            <a:off x="-1" y="-13493"/>
            <a:ext cx="10515600" cy="288924"/>
          </a:xfrm>
          <a:prstGeom prst="rect">
            <a:avLst/>
          </a:prstGeom>
          <a:solidFill>
            <a:srgbClr val="F59C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de-DE" sz="1800" b="1" dirty="0"/>
              <a:t>              Kommunaler Fußverkehrspreis Deutschland 2022</a:t>
            </a:r>
          </a:p>
        </p:txBody>
      </p:sp>
      <p:sp>
        <p:nvSpPr>
          <p:cNvPr id="9" name="Rechteck 8">
            <a:extLst>
              <a:ext uri="{FF2B5EF4-FFF2-40B4-BE49-F238E27FC236}">
                <a16:creationId xmlns:a16="http://schemas.microsoft.com/office/drawing/2014/main" id="{69EE99FD-44C8-4651-8B64-60822E735C87}"/>
              </a:ext>
            </a:extLst>
          </p:cNvPr>
          <p:cNvSpPr/>
          <p:nvPr userDrawn="1"/>
        </p:nvSpPr>
        <p:spPr>
          <a:xfrm flipV="1">
            <a:off x="0" y="6233487"/>
            <a:ext cx="12192000" cy="115567"/>
          </a:xfrm>
          <a:prstGeom prst="rect">
            <a:avLst/>
          </a:prstGeom>
          <a:solidFill>
            <a:srgbClr val="6D6D6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E6C6EA18-E271-44EC-964B-821AE2D75D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0204" y="-13493"/>
            <a:ext cx="1711477" cy="1711477"/>
          </a:xfrm>
          <a:prstGeom prst="rect">
            <a:avLst/>
          </a:prstGeom>
        </p:spPr>
      </p:pic>
      <p:sp>
        <p:nvSpPr>
          <p:cNvPr id="11" name="Bildplatzhalter 2">
            <a:extLst>
              <a:ext uri="{FF2B5EF4-FFF2-40B4-BE49-F238E27FC236}">
                <a16:creationId xmlns:a16="http://schemas.microsoft.com/office/drawing/2014/main" id="{6E810ED5-E347-4FB7-B16A-4D6C55B6EBFE}"/>
              </a:ext>
            </a:extLst>
          </p:cNvPr>
          <p:cNvSpPr>
            <a:spLocks noGrp="1"/>
          </p:cNvSpPr>
          <p:nvPr>
            <p:ph type="pic" idx="13"/>
          </p:nvPr>
        </p:nvSpPr>
        <p:spPr>
          <a:xfrm>
            <a:off x="843756" y="1557171"/>
            <a:ext cx="4595019" cy="39095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14" name="Textplatzhalter 3">
            <a:extLst>
              <a:ext uri="{FF2B5EF4-FFF2-40B4-BE49-F238E27FC236}">
                <a16:creationId xmlns:a16="http://schemas.microsoft.com/office/drawing/2014/main" id="{2DAAA00C-1505-4D2D-A6F2-CD9FA304B8D2}"/>
              </a:ext>
            </a:extLst>
          </p:cNvPr>
          <p:cNvSpPr>
            <a:spLocks noGrp="1"/>
          </p:cNvSpPr>
          <p:nvPr>
            <p:ph type="body" sz="half" idx="15"/>
          </p:nvPr>
        </p:nvSpPr>
        <p:spPr>
          <a:xfrm>
            <a:off x="838200" y="5526712"/>
            <a:ext cx="4595019" cy="275616"/>
          </a:xfrm>
          <a:prstGeom prst="rect">
            <a:avLst/>
          </a:prstGeo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15" name="Textplatzhalter 3">
            <a:extLst>
              <a:ext uri="{FF2B5EF4-FFF2-40B4-BE49-F238E27FC236}">
                <a16:creationId xmlns:a16="http://schemas.microsoft.com/office/drawing/2014/main" id="{4A621328-ED81-43BC-8E75-7B6089971EB6}"/>
              </a:ext>
            </a:extLst>
          </p:cNvPr>
          <p:cNvSpPr>
            <a:spLocks noGrp="1"/>
          </p:cNvSpPr>
          <p:nvPr>
            <p:ph type="body" sz="half" idx="16"/>
          </p:nvPr>
        </p:nvSpPr>
        <p:spPr>
          <a:xfrm>
            <a:off x="5625306" y="5526712"/>
            <a:ext cx="4595019" cy="275616"/>
          </a:xfrm>
          <a:prstGeom prst="rect">
            <a:avLst/>
          </a:prstGeo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Tree>
    <p:extLst>
      <p:ext uri="{BB962C8B-B14F-4D97-AF65-F5344CB8AC3E}">
        <p14:creationId xmlns:p14="http://schemas.microsoft.com/office/powerpoint/2010/main" val="39512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C541A1F-7762-4EF8-B3EA-584B92B50E42}"/>
              </a:ext>
            </a:extLst>
          </p:cNvPr>
          <p:cNvSpPr>
            <a:spLocks noGrp="1"/>
          </p:cNvSpPr>
          <p:nvPr>
            <p:ph type="dt" sz="half" idx="10"/>
          </p:nvPr>
        </p:nvSpPr>
        <p:spPr/>
        <p:txBody>
          <a:bodyPr/>
          <a:lstStyle/>
          <a:p>
            <a:fld id="{03385C66-08F0-4695-B21B-E6877973B5B6}" type="datetime1">
              <a:rPr lang="de-DE" smtClean="0"/>
              <a:t>27.01.2022</a:t>
            </a:fld>
            <a:endParaRPr lang="de-DE"/>
          </a:p>
        </p:txBody>
      </p:sp>
      <p:sp>
        <p:nvSpPr>
          <p:cNvPr id="3" name="Fußzeilenplatzhalter 2">
            <a:extLst>
              <a:ext uri="{FF2B5EF4-FFF2-40B4-BE49-F238E27FC236}">
                <a16:creationId xmlns:a16="http://schemas.microsoft.com/office/drawing/2014/main" id="{C4DD064E-9488-4FD1-8DC8-589242081287}"/>
              </a:ext>
            </a:extLst>
          </p:cNvPr>
          <p:cNvSpPr>
            <a:spLocks noGrp="1"/>
          </p:cNvSpPr>
          <p:nvPr>
            <p:ph type="ftr" sz="quarter" idx="11"/>
          </p:nvPr>
        </p:nvSpPr>
        <p:spPr/>
        <p:txBody>
          <a:bodyPr/>
          <a:lstStyle/>
          <a:p>
            <a:r>
              <a:rPr lang="de-DE" dirty="0"/>
              <a:t>Bei uns geht‘s besser!</a:t>
            </a:r>
          </a:p>
        </p:txBody>
      </p:sp>
      <p:sp>
        <p:nvSpPr>
          <p:cNvPr id="4" name="Foliennummernplatzhalter 3">
            <a:extLst>
              <a:ext uri="{FF2B5EF4-FFF2-40B4-BE49-F238E27FC236}">
                <a16:creationId xmlns:a16="http://schemas.microsoft.com/office/drawing/2014/main" id="{86BD9AE9-DED7-4E63-90D7-E3A15B9EFF7A}"/>
              </a:ext>
            </a:extLst>
          </p:cNvPr>
          <p:cNvSpPr>
            <a:spLocks noGrp="1"/>
          </p:cNvSpPr>
          <p:nvPr>
            <p:ph type="sldNum" sz="quarter" idx="12"/>
          </p:nvPr>
        </p:nvSpPr>
        <p:spPr/>
        <p:txBody>
          <a:bodyPr/>
          <a:lstStyle/>
          <a:p>
            <a:fld id="{4AA671F0-6618-4356-A337-D3C2613A4414}" type="slidenum">
              <a:rPr lang="de-DE" smtClean="0"/>
              <a:t>‹Nr.›</a:t>
            </a:fld>
            <a:endParaRPr lang="de-DE"/>
          </a:p>
        </p:txBody>
      </p:sp>
      <p:sp>
        <p:nvSpPr>
          <p:cNvPr id="5" name="Rechteck 4">
            <a:extLst>
              <a:ext uri="{FF2B5EF4-FFF2-40B4-BE49-F238E27FC236}">
                <a16:creationId xmlns:a16="http://schemas.microsoft.com/office/drawing/2014/main" id="{72E8EDED-F59C-4B13-9469-14F7D5B577EB}"/>
              </a:ext>
            </a:extLst>
          </p:cNvPr>
          <p:cNvSpPr/>
          <p:nvPr userDrawn="1"/>
        </p:nvSpPr>
        <p:spPr>
          <a:xfrm>
            <a:off x="-1" y="-13493"/>
            <a:ext cx="10515600" cy="288924"/>
          </a:xfrm>
          <a:prstGeom prst="rect">
            <a:avLst/>
          </a:prstGeom>
          <a:solidFill>
            <a:srgbClr val="F59C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de-DE" sz="1800" b="1" dirty="0"/>
              <a:t>              Kommunaler Fußverkehrspreis Deutschland 2022</a:t>
            </a:r>
          </a:p>
        </p:txBody>
      </p:sp>
      <p:sp>
        <p:nvSpPr>
          <p:cNvPr id="6" name="Rechteck 5">
            <a:extLst>
              <a:ext uri="{FF2B5EF4-FFF2-40B4-BE49-F238E27FC236}">
                <a16:creationId xmlns:a16="http://schemas.microsoft.com/office/drawing/2014/main" id="{150EDC95-C724-4153-8032-5DF6F0DDCECE}"/>
              </a:ext>
            </a:extLst>
          </p:cNvPr>
          <p:cNvSpPr/>
          <p:nvPr userDrawn="1"/>
        </p:nvSpPr>
        <p:spPr>
          <a:xfrm flipV="1">
            <a:off x="0" y="6233487"/>
            <a:ext cx="12192000" cy="115567"/>
          </a:xfrm>
          <a:prstGeom prst="rect">
            <a:avLst/>
          </a:prstGeom>
          <a:solidFill>
            <a:srgbClr val="6D6D6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3C5E536D-0604-4781-ADFC-171DFDB39D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0204" y="-13493"/>
            <a:ext cx="1711477" cy="1711477"/>
          </a:xfrm>
          <a:prstGeom prst="rect">
            <a:avLst/>
          </a:prstGeom>
        </p:spPr>
      </p:pic>
    </p:spTree>
    <p:extLst>
      <p:ext uri="{BB962C8B-B14F-4D97-AF65-F5344CB8AC3E}">
        <p14:creationId xmlns:p14="http://schemas.microsoft.com/office/powerpoint/2010/main" val="325699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A45C54A-A2EF-4357-82C5-FC8496EE7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E9BAF-18B6-4478-A1B5-9BA5C9A85CA6}" type="datetime1">
              <a:rPr lang="de-DE" smtClean="0"/>
              <a:t>27.01.2022</a:t>
            </a:fld>
            <a:endParaRPr lang="de-DE"/>
          </a:p>
        </p:txBody>
      </p:sp>
      <p:sp>
        <p:nvSpPr>
          <p:cNvPr id="5" name="Fußzeilenplatzhalter 4">
            <a:extLst>
              <a:ext uri="{FF2B5EF4-FFF2-40B4-BE49-F238E27FC236}">
                <a16:creationId xmlns:a16="http://schemas.microsoft.com/office/drawing/2014/main" id="{5A73BA03-1BC3-4C49-8AA7-542DD142D0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Bei uns geht‘s besser!</a:t>
            </a:r>
          </a:p>
        </p:txBody>
      </p:sp>
      <p:sp>
        <p:nvSpPr>
          <p:cNvPr id="6" name="Foliennummernplatzhalter 5">
            <a:extLst>
              <a:ext uri="{FF2B5EF4-FFF2-40B4-BE49-F238E27FC236}">
                <a16:creationId xmlns:a16="http://schemas.microsoft.com/office/drawing/2014/main" id="{E99210AF-72DD-4EDE-B2E5-2DA24E2EA4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671F0-6618-4356-A337-D3C2613A4414}" type="slidenum">
              <a:rPr lang="de-DE" smtClean="0"/>
              <a:t>‹Nr.›</a:t>
            </a:fld>
            <a:endParaRPr lang="de-DE"/>
          </a:p>
        </p:txBody>
      </p:sp>
    </p:spTree>
    <p:extLst>
      <p:ext uri="{BB962C8B-B14F-4D97-AF65-F5344CB8AC3E}">
        <p14:creationId xmlns:p14="http://schemas.microsoft.com/office/powerpoint/2010/main" val="31861851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7" r:id="rId4"/>
    <p:sldLayoutId id="2147483661" r:id="rId5"/>
    <p:sldLayoutId id="2147483660" r:id="rId6"/>
    <p:sldLayoutId id="2147483655"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00_B17D0CFE.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1_FBDAB45D.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02_3146D14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762558"/>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0FF1D8A-C141-4329-82E3-2A5BEB7AFD1A}"/>
              </a:ext>
            </a:extLst>
          </p:cNvPr>
          <p:cNvSpPr>
            <a:spLocks noGrp="1"/>
          </p:cNvSpPr>
          <p:nvPr>
            <p:ph type="title"/>
          </p:nvPr>
        </p:nvSpPr>
        <p:spPr/>
        <p:txBody>
          <a:bodyPr/>
          <a:lstStyle/>
          <a:p>
            <a:endParaRPr lang="de-DE"/>
          </a:p>
        </p:txBody>
      </p:sp>
      <p:sp>
        <p:nvSpPr>
          <p:cNvPr id="10" name="Bildplatzhalter 9">
            <a:extLst>
              <a:ext uri="{FF2B5EF4-FFF2-40B4-BE49-F238E27FC236}">
                <a16:creationId xmlns:a16="http://schemas.microsoft.com/office/drawing/2014/main" id="{9915983F-5DAA-4D8E-8E8F-254DEF9E9147}"/>
              </a:ext>
            </a:extLst>
          </p:cNvPr>
          <p:cNvSpPr>
            <a:spLocks noGrp="1"/>
          </p:cNvSpPr>
          <p:nvPr>
            <p:ph type="pic" idx="1"/>
          </p:nvPr>
        </p:nvSpPr>
        <p:spPr/>
      </p:sp>
      <p:sp>
        <p:nvSpPr>
          <p:cNvPr id="11" name="Textplatzhalter 10">
            <a:extLst>
              <a:ext uri="{FF2B5EF4-FFF2-40B4-BE49-F238E27FC236}">
                <a16:creationId xmlns:a16="http://schemas.microsoft.com/office/drawing/2014/main" id="{5ACA27AF-9980-4ED9-8C07-B439453B7F01}"/>
              </a:ext>
            </a:extLst>
          </p:cNvPr>
          <p:cNvSpPr>
            <a:spLocks noGrp="1"/>
          </p:cNvSpPr>
          <p:nvPr>
            <p:ph type="body" sz="half" idx="2"/>
          </p:nvPr>
        </p:nvSpPr>
        <p:spPr/>
        <p:txBody>
          <a:bodyPr/>
          <a:lstStyle/>
          <a:p>
            <a:endParaRPr lang="de-DE"/>
          </a:p>
        </p:txBody>
      </p:sp>
      <p:sp>
        <p:nvSpPr>
          <p:cNvPr id="6" name="Datumsplatzhalter 5">
            <a:extLst>
              <a:ext uri="{FF2B5EF4-FFF2-40B4-BE49-F238E27FC236}">
                <a16:creationId xmlns:a16="http://schemas.microsoft.com/office/drawing/2014/main" id="{7B8DE2ED-DAF3-45A2-B165-F24640920DAE}"/>
              </a:ext>
            </a:extLst>
          </p:cNvPr>
          <p:cNvSpPr>
            <a:spLocks noGrp="1"/>
          </p:cNvSpPr>
          <p:nvPr>
            <p:ph type="dt" sz="half" idx="10"/>
          </p:nvPr>
        </p:nvSpPr>
        <p:spPr/>
        <p:txBody>
          <a:bodyPr/>
          <a:lstStyle/>
          <a:p>
            <a:fld id="{8263B442-559C-411C-A7E0-48A81BCF41E0}" type="datetime1">
              <a:rPr lang="de-DE" smtClean="0"/>
              <a:t>27.01.2022</a:t>
            </a:fld>
            <a:endParaRPr lang="de-DE"/>
          </a:p>
        </p:txBody>
      </p:sp>
      <p:sp>
        <p:nvSpPr>
          <p:cNvPr id="7" name="Fußzeilenplatzhalter 6">
            <a:extLst>
              <a:ext uri="{FF2B5EF4-FFF2-40B4-BE49-F238E27FC236}">
                <a16:creationId xmlns:a16="http://schemas.microsoft.com/office/drawing/2014/main" id="{4AB8E16C-EA5B-4B87-AA59-80F2200D3A00}"/>
              </a:ext>
            </a:extLst>
          </p:cNvPr>
          <p:cNvSpPr>
            <a:spLocks noGrp="1"/>
          </p:cNvSpPr>
          <p:nvPr>
            <p:ph type="ftr" sz="quarter" idx="11"/>
          </p:nvPr>
        </p:nvSpPr>
        <p:spPr/>
        <p:txBody>
          <a:bodyPr/>
          <a:lstStyle/>
          <a:p>
            <a:r>
              <a:rPr lang="de-DE"/>
              <a:t>Bei uns geht‘s besser!</a:t>
            </a:r>
            <a:endParaRPr lang="de-DE" dirty="0"/>
          </a:p>
        </p:txBody>
      </p:sp>
      <p:sp>
        <p:nvSpPr>
          <p:cNvPr id="8" name="Foliennummernplatzhalter 7">
            <a:extLst>
              <a:ext uri="{FF2B5EF4-FFF2-40B4-BE49-F238E27FC236}">
                <a16:creationId xmlns:a16="http://schemas.microsoft.com/office/drawing/2014/main" id="{CE10263D-C524-42AC-8810-6CF95D6A4928}"/>
              </a:ext>
            </a:extLst>
          </p:cNvPr>
          <p:cNvSpPr>
            <a:spLocks noGrp="1"/>
          </p:cNvSpPr>
          <p:nvPr>
            <p:ph type="sldNum" sz="quarter" idx="12"/>
          </p:nvPr>
        </p:nvSpPr>
        <p:spPr/>
        <p:txBody>
          <a:bodyPr/>
          <a:lstStyle/>
          <a:p>
            <a:fld id="{4AA671F0-6618-4356-A337-D3C2613A4414}" type="slidenum">
              <a:rPr lang="de-DE" smtClean="0"/>
              <a:t>10</a:t>
            </a:fld>
            <a:endParaRPr lang="de-DE"/>
          </a:p>
        </p:txBody>
      </p:sp>
      <p:sp>
        <p:nvSpPr>
          <p:cNvPr id="12" name="Textplatzhalter 11">
            <a:extLst>
              <a:ext uri="{FF2B5EF4-FFF2-40B4-BE49-F238E27FC236}">
                <a16:creationId xmlns:a16="http://schemas.microsoft.com/office/drawing/2014/main" id="{86873B23-6AD6-4DA9-8D1A-B7A14C2BA1F5}"/>
              </a:ext>
            </a:extLst>
          </p:cNvPr>
          <p:cNvSpPr>
            <a:spLocks noGrp="1"/>
          </p:cNvSpPr>
          <p:nvPr>
            <p:ph type="body" sz="half" idx="13"/>
          </p:nvPr>
        </p:nvSpPr>
        <p:spPr/>
        <p:txBody>
          <a:bodyPr/>
          <a:lstStyle/>
          <a:p>
            <a:endParaRPr lang="de-DE"/>
          </a:p>
        </p:txBody>
      </p:sp>
    </p:spTree>
    <p:extLst>
      <p:ext uri="{BB962C8B-B14F-4D97-AF65-F5344CB8AC3E}">
        <p14:creationId xmlns:p14="http://schemas.microsoft.com/office/powerpoint/2010/main" val="385141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BA32711-D933-4293-BDEA-466E5E67DEF4}"/>
              </a:ext>
            </a:extLst>
          </p:cNvPr>
          <p:cNvSpPr>
            <a:spLocks noGrp="1"/>
          </p:cNvSpPr>
          <p:nvPr>
            <p:ph type="title"/>
          </p:nvPr>
        </p:nvSpPr>
        <p:spPr/>
        <p:txBody>
          <a:bodyPr/>
          <a:lstStyle/>
          <a:p>
            <a:endParaRPr lang="de-DE"/>
          </a:p>
        </p:txBody>
      </p:sp>
      <p:sp>
        <p:nvSpPr>
          <p:cNvPr id="10" name="Inhaltsplatzhalter 9">
            <a:extLst>
              <a:ext uri="{FF2B5EF4-FFF2-40B4-BE49-F238E27FC236}">
                <a16:creationId xmlns:a16="http://schemas.microsoft.com/office/drawing/2014/main" id="{030A85EA-C962-42E9-AB95-985B7EF1A8EA}"/>
              </a:ext>
            </a:extLst>
          </p:cNvPr>
          <p:cNvSpPr>
            <a:spLocks noGrp="1"/>
          </p:cNvSpPr>
          <p:nvPr>
            <p:ph sz="half" idx="1"/>
          </p:nvPr>
        </p:nvSpPr>
        <p:spPr/>
        <p:txBody>
          <a:bodyPr/>
          <a:lstStyle/>
          <a:p>
            <a:endParaRPr lang="de-DE"/>
          </a:p>
        </p:txBody>
      </p:sp>
      <p:sp>
        <p:nvSpPr>
          <p:cNvPr id="6" name="Datumsplatzhalter 5">
            <a:extLst>
              <a:ext uri="{FF2B5EF4-FFF2-40B4-BE49-F238E27FC236}">
                <a16:creationId xmlns:a16="http://schemas.microsoft.com/office/drawing/2014/main" id="{EDB0D158-DF6F-4B3B-8949-9DF4D715F017}"/>
              </a:ext>
            </a:extLst>
          </p:cNvPr>
          <p:cNvSpPr>
            <a:spLocks noGrp="1"/>
          </p:cNvSpPr>
          <p:nvPr>
            <p:ph type="dt" sz="half" idx="10"/>
          </p:nvPr>
        </p:nvSpPr>
        <p:spPr/>
        <p:txBody>
          <a:bodyPr/>
          <a:lstStyle/>
          <a:p>
            <a:fld id="{6F6FF861-C61C-480D-A46E-E7AF6878175D}" type="datetime1">
              <a:rPr lang="de-DE" smtClean="0"/>
              <a:t>27.01.2022</a:t>
            </a:fld>
            <a:endParaRPr lang="de-DE"/>
          </a:p>
        </p:txBody>
      </p:sp>
      <p:sp>
        <p:nvSpPr>
          <p:cNvPr id="7" name="Fußzeilenplatzhalter 6">
            <a:extLst>
              <a:ext uri="{FF2B5EF4-FFF2-40B4-BE49-F238E27FC236}">
                <a16:creationId xmlns:a16="http://schemas.microsoft.com/office/drawing/2014/main" id="{E267B4E7-E1B9-4E15-A22A-4343CD5835BE}"/>
              </a:ext>
            </a:extLst>
          </p:cNvPr>
          <p:cNvSpPr>
            <a:spLocks noGrp="1"/>
          </p:cNvSpPr>
          <p:nvPr>
            <p:ph type="ftr" sz="quarter" idx="11"/>
          </p:nvPr>
        </p:nvSpPr>
        <p:spPr/>
        <p:txBody>
          <a:bodyPr/>
          <a:lstStyle/>
          <a:p>
            <a:r>
              <a:rPr lang="de-DE"/>
              <a:t>Bei uns geht‘s besser!</a:t>
            </a:r>
            <a:endParaRPr lang="de-DE" dirty="0"/>
          </a:p>
        </p:txBody>
      </p:sp>
      <p:sp>
        <p:nvSpPr>
          <p:cNvPr id="8" name="Foliennummernplatzhalter 7">
            <a:extLst>
              <a:ext uri="{FF2B5EF4-FFF2-40B4-BE49-F238E27FC236}">
                <a16:creationId xmlns:a16="http://schemas.microsoft.com/office/drawing/2014/main" id="{CBE06371-DB9B-480C-A532-4417227DFEA3}"/>
              </a:ext>
            </a:extLst>
          </p:cNvPr>
          <p:cNvSpPr>
            <a:spLocks noGrp="1"/>
          </p:cNvSpPr>
          <p:nvPr>
            <p:ph type="sldNum" sz="quarter" idx="12"/>
          </p:nvPr>
        </p:nvSpPr>
        <p:spPr/>
        <p:txBody>
          <a:bodyPr/>
          <a:lstStyle/>
          <a:p>
            <a:fld id="{4AA671F0-6618-4356-A337-D3C2613A4414}" type="slidenum">
              <a:rPr lang="de-DE" smtClean="0"/>
              <a:t>11</a:t>
            </a:fld>
            <a:endParaRPr lang="de-DE"/>
          </a:p>
        </p:txBody>
      </p:sp>
    </p:spTree>
    <p:extLst>
      <p:ext uri="{BB962C8B-B14F-4D97-AF65-F5344CB8AC3E}">
        <p14:creationId xmlns:p14="http://schemas.microsoft.com/office/powerpoint/2010/main" val="425418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0FEB5ECF-6AD7-4D26-BACB-741E50778ED2}"/>
              </a:ext>
            </a:extLst>
          </p:cNvPr>
          <p:cNvSpPr>
            <a:spLocks noGrp="1"/>
          </p:cNvSpPr>
          <p:nvPr>
            <p:ph type="title"/>
          </p:nvPr>
        </p:nvSpPr>
        <p:spPr/>
        <p:txBody>
          <a:bodyPr/>
          <a:lstStyle/>
          <a:p>
            <a:endParaRPr lang="de-DE" dirty="0"/>
          </a:p>
        </p:txBody>
      </p:sp>
      <p:sp>
        <p:nvSpPr>
          <p:cNvPr id="4" name="Textplatzhalter 3">
            <a:extLst>
              <a:ext uri="{FF2B5EF4-FFF2-40B4-BE49-F238E27FC236}">
                <a16:creationId xmlns:a16="http://schemas.microsoft.com/office/drawing/2014/main" id="{579A1229-29A5-40A2-8340-DAAACECBBEA3}"/>
              </a:ext>
            </a:extLst>
          </p:cNvPr>
          <p:cNvSpPr>
            <a:spLocks noGrp="1"/>
          </p:cNvSpPr>
          <p:nvPr>
            <p:ph type="body" idx="1"/>
          </p:nvPr>
        </p:nvSpPr>
        <p:spPr/>
        <p:txBody>
          <a:bodyPr/>
          <a:lstStyle/>
          <a:p>
            <a:r>
              <a:rPr lang="de-DE" dirty="0">
                <a:solidFill>
                  <a:srgbClr val="6D6D6C"/>
                </a:solidFill>
              </a:rPr>
              <a:t>Bei uns geht‘s besser in </a:t>
            </a:r>
            <a:r>
              <a:rPr lang="de-DE" dirty="0">
                <a:solidFill>
                  <a:srgbClr val="F59C00"/>
                </a:solidFill>
              </a:rPr>
              <a:t>[Kommune] </a:t>
            </a:r>
            <a:r>
              <a:rPr lang="de-DE" dirty="0">
                <a:solidFill>
                  <a:srgbClr val="FF0000"/>
                </a:solidFill>
              </a:rPr>
              <a:t>&lt;- Bitte ausfüllen!</a:t>
            </a:r>
          </a:p>
        </p:txBody>
      </p:sp>
      <p:sp>
        <p:nvSpPr>
          <p:cNvPr id="6" name="Datumsplatzhalter 5">
            <a:extLst>
              <a:ext uri="{FF2B5EF4-FFF2-40B4-BE49-F238E27FC236}">
                <a16:creationId xmlns:a16="http://schemas.microsoft.com/office/drawing/2014/main" id="{84924BBD-2755-45DD-9D6B-93E2C0E1ADF9}"/>
              </a:ext>
            </a:extLst>
          </p:cNvPr>
          <p:cNvSpPr>
            <a:spLocks noGrp="1"/>
          </p:cNvSpPr>
          <p:nvPr>
            <p:ph type="dt" sz="half" idx="10"/>
          </p:nvPr>
        </p:nvSpPr>
        <p:spPr/>
        <p:txBody>
          <a:bodyPr/>
          <a:lstStyle/>
          <a:p>
            <a:fld id="{19E44DF8-3B59-4A1C-BE98-8E532950DB8C}" type="datetime1">
              <a:rPr lang="de-DE" smtClean="0"/>
              <a:t>27.01.2022</a:t>
            </a:fld>
            <a:endParaRPr lang="de-DE" dirty="0"/>
          </a:p>
        </p:txBody>
      </p:sp>
      <p:sp>
        <p:nvSpPr>
          <p:cNvPr id="7" name="Fußzeilenplatzhalter 6">
            <a:extLst>
              <a:ext uri="{FF2B5EF4-FFF2-40B4-BE49-F238E27FC236}">
                <a16:creationId xmlns:a16="http://schemas.microsoft.com/office/drawing/2014/main" id="{691C75C2-85E3-4718-B7C2-8BEB5A528EAF}"/>
              </a:ext>
            </a:extLst>
          </p:cNvPr>
          <p:cNvSpPr>
            <a:spLocks noGrp="1"/>
          </p:cNvSpPr>
          <p:nvPr>
            <p:ph type="ftr" sz="quarter" idx="11"/>
          </p:nvPr>
        </p:nvSpPr>
        <p:spPr/>
        <p:txBody>
          <a:bodyPr/>
          <a:lstStyle/>
          <a:p>
            <a:r>
              <a:rPr lang="de-DE"/>
              <a:t>Bei uns geht‘s besser!</a:t>
            </a:r>
            <a:endParaRPr lang="de-DE" dirty="0"/>
          </a:p>
        </p:txBody>
      </p:sp>
      <p:sp>
        <p:nvSpPr>
          <p:cNvPr id="8" name="Foliennummernplatzhalter 7">
            <a:extLst>
              <a:ext uri="{FF2B5EF4-FFF2-40B4-BE49-F238E27FC236}">
                <a16:creationId xmlns:a16="http://schemas.microsoft.com/office/drawing/2014/main" id="{E13E57C8-0781-4AAF-B01A-18E147C01C94}"/>
              </a:ext>
            </a:extLst>
          </p:cNvPr>
          <p:cNvSpPr>
            <a:spLocks noGrp="1"/>
          </p:cNvSpPr>
          <p:nvPr>
            <p:ph type="sldNum" sz="quarter" idx="12"/>
          </p:nvPr>
        </p:nvSpPr>
        <p:spPr/>
        <p:txBody>
          <a:bodyPr/>
          <a:lstStyle/>
          <a:p>
            <a:fld id="{4AA671F0-6618-4356-A337-D3C2613A4414}" type="slidenum">
              <a:rPr lang="de-DE" smtClean="0"/>
              <a:t>2</a:t>
            </a:fld>
            <a:endParaRPr lang="de-DE"/>
          </a:p>
        </p:txBody>
      </p:sp>
    </p:spTree>
    <p:extLst>
      <p:ext uri="{BB962C8B-B14F-4D97-AF65-F5344CB8AC3E}">
        <p14:creationId xmlns:p14="http://schemas.microsoft.com/office/powerpoint/2010/main" val="4225414237"/>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8F6DB40-79ED-4D51-ABFD-51240BC0A2DA}"/>
              </a:ext>
            </a:extLst>
          </p:cNvPr>
          <p:cNvSpPr>
            <a:spLocks noGrp="1"/>
          </p:cNvSpPr>
          <p:nvPr>
            <p:ph type="title"/>
          </p:nvPr>
        </p:nvSpPr>
        <p:spPr/>
        <p:txBody>
          <a:bodyPr/>
          <a:lstStyle/>
          <a:p>
            <a:endParaRPr lang="de-DE"/>
          </a:p>
        </p:txBody>
      </p:sp>
      <p:sp>
        <p:nvSpPr>
          <p:cNvPr id="7" name="Inhaltsplatzhalter 6">
            <a:extLst>
              <a:ext uri="{FF2B5EF4-FFF2-40B4-BE49-F238E27FC236}">
                <a16:creationId xmlns:a16="http://schemas.microsoft.com/office/drawing/2014/main" id="{CD965C34-FA00-4C2E-805D-F9977A5E20FC}"/>
              </a:ext>
            </a:extLst>
          </p:cNvPr>
          <p:cNvSpPr>
            <a:spLocks noGrp="1"/>
          </p:cNvSpPr>
          <p:nvPr>
            <p:ph sz="half" idx="1"/>
          </p:nvPr>
        </p:nvSpPr>
        <p:spPr/>
        <p:txBody>
          <a:bodyPr/>
          <a:lstStyle/>
          <a:p>
            <a:endParaRPr lang="de-DE"/>
          </a:p>
        </p:txBody>
      </p:sp>
      <p:sp>
        <p:nvSpPr>
          <p:cNvPr id="8" name="Datumsplatzhalter 7">
            <a:extLst>
              <a:ext uri="{FF2B5EF4-FFF2-40B4-BE49-F238E27FC236}">
                <a16:creationId xmlns:a16="http://schemas.microsoft.com/office/drawing/2014/main" id="{15A4DC71-F405-430A-89A2-9A133C01EBBA}"/>
              </a:ext>
            </a:extLst>
          </p:cNvPr>
          <p:cNvSpPr>
            <a:spLocks noGrp="1"/>
          </p:cNvSpPr>
          <p:nvPr>
            <p:ph type="dt" sz="half" idx="10"/>
          </p:nvPr>
        </p:nvSpPr>
        <p:spPr/>
        <p:txBody>
          <a:bodyPr/>
          <a:lstStyle/>
          <a:p>
            <a:fld id="{8E59771E-034D-4587-8C45-1C21C4EB9273}" type="datetime1">
              <a:rPr lang="de-DE" smtClean="0"/>
              <a:t>27.01.2022</a:t>
            </a:fld>
            <a:endParaRPr lang="de-DE" dirty="0"/>
          </a:p>
        </p:txBody>
      </p:sp>
      <p:sp>
        <p:nvSpPr>
          <p:cNvPr id="9" name="Fußzeilenplatzhalter 8">
            <a:extLst>
              <a:ext uri="{FF2B5EF4-FFF2-40B4-BE49-F238E27FC236}">
                <a16:creationId xmlns:a16="http://schemas.microsoft.com/office/drawing/2014/main" id="{962B0869-CED2-4613-95DC-774DACC39FEA}"/>
              </a:ext>
            </a:extLst>
          </p:cNvPr>
          <p:cNvSpPr>
            <a:spLocks noGrp="1"/>
          </p:cNvSpPr>
          <p:nvPr>
            <p:ph type="ftr" sz="quarter" idx="11"/>
          </p:nvPr>
        </p:nvSpPr>
        <p:spPr/>
        <p:txBody>
          <a:bodyPr/>
          <a:lstStyle/>
          <a:p>
            <a:r>
              <a:rPr lang="de-DE"/>
              <a:t>Bei uns geht‘s besser!</a:t>
            </a:r>
            <a:endParaRPr lang="de-DE" dirty="0"/>
          </a:p>
        </p:txBody>
      </p:sp>
      <p:sp>
        <p:nvSpPr>
          <p:cNvPr id="10" name="Foliennummernplatzhalter 9">
            <a:extLst>
              <a:ext uri="{FF2B5EF4-FFF2-40B4-BE49-F238E27FC236}">
                <a16:creationId xmlns:a16="http://schemas.microsoft.com/office/drawing/2014/main" id="{03089F6D-3BBB-4B09-800A-367E15817612}"/>
              </a:ext>
            </a:extLst>
          </p:cNvPr>
          <p:cNvSpPr>
            <a:spLocks noGrp="1"/>
          </p:cNvSpPr>
          <p:nvPr>
            <p:ph type="sldNum" sz="quarter" idx="12"/>
          </p:nvPr>
        </p:nvSpPr>
        <p:spPr/>
        <p:txBody>
          <a:bodyPr/>
          <a:lstStyle/>
          <a:p>
            <a:fld id="{4AA671F0-6618-4356-A337-D3C2613A4414}" type="slidenum">
              <a:rPr lang="de-DE" smtClean="0"/>
              <a:t>3</a:t>
            </a:fld>
            <a:endParaRPr lang="de-DE"/>
          </a:p>
        </p:txBody>
      </p:sp>
    </p:spTree>
    <p:extLst>
      <p:ext uri="{BB962C8B-B14F-4D97-AF65-F5344CB8AC3E}">
        <p14:creationId xmlns:p14="http://schemas.microsoft.com/office/powerpoint/2010/main" val="826724674"/>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20B5BE28-D779-4791-9587-EF65E3A9BC1A}"/>
              </a:ext>
            </a:extLst>
          </p:cNvPr>
          <p:cNvSpPr>
            <a:spLocks noGrp="1"/>
          </p:cNvSpPr>
          <p:nvPr>
            <p:ph type="title"/>
          </p:nvPr>
        </p:nvSpPr>
        <p:spPr/>
        <p:txBody>
          <a:bodyPr/>
          <a:lstStyle/>
          <a:p>
            <a:endParaRPr lang="de-DE"/>
          </a:p>
        </p:txBody>
      </p:sp>
      <p:sp>
        <p:nvSpPr>
          <p:cNvPr id="15" name="Bildplatzhalter 14">
            <a:extLst>
              <a:ext uri="{FF2B5EF4-FFF2-40B4-BE49-F238E27FC236}">
                <a16:creationId xmlns:a16="http://schemas.microsoft.com/office/drawing/2014/main" id="{3FB7C0F3-96C8-4ABB-BF2D-713C71321C62}"/>
              </a:ext>
            </a:extLst>
          </p:cNvPr>
          <p:cNvSpPr>
            <a:spLocks noGrp="1"/>
          </p:cNvSpPr>
          <p:nvPr>
            <p:ph type="pic" idx="1"/>
          </p:nvPr>
        </p:nvSpPr>
        <p:spPr/>
      </p:sp>
      <p:sp>
        <p:nvSpPr>
          <p:cNvPr id="16" name="Textplatzhalter 15">
            <a:extLst>
              <a:ext uri="{FF2B5EF4-FFF2-40B4-BE49-F238E27FC236}">
                <a16:creationId xmlns:a16="http://schemas.microsoft.com/office/drawing/2014/main" id="{F92ED0A9-DB5D-458D-A939-DC0CA523696D}"/>
              </a:ext>
            </a:extLst>
          </p:cNvPr>
          <p:cNvSpPr>
            <a:spLocks noGrp="1"/>
          </p:cNvSpPr>
          <p:nvPr>
            <p:ph type="body" sz="half" idx="2"/>
          </p:nvPr>
        </p:nvSpPr>
        <p:spPr/>
        <p:txBody>
          <a:bodyPr/>
          <a:lstStyle/>
          <a:p>
            <a:endParaRPr lang="de-DE"/>
          </a:p>
        </p:txBody>
      </p:sp>
      <p:sp>
        <p:nvSpPr>
          <p:cNvPr id="11" name="Datumsplatzhalter 10">
            <a:extLst>
              <a:ext uri="{FF2B5EF4-FFF2-40B4-BE49-F238E27FC236}">
                <a16:creationId xmlns:a16="http://schemas.microsoft.com/office/drawing/2014/main" id="{BB3B542B-3631-424B-8C34-76073D817909}"/>
              </a:ext>
            </a:extLst>
          </p:cNvPr>
          <p:cNvSpPr>
            <a:spLocks noGrp="1"/>
          </p:cNvSpPr>
          <p:nvPr>
            <p:ph type="dt" sz="half" idx="10"/>
          </p:nvPr>
        </p:nvSpPr>
        <p:spPr/>
        <p:txBody>
          <a:bodyPr/>
          <a:lstStyle/>
          <a:p>
            <a:fld id="{6C8F01B5-88B3-4422-9821-CBC664F93DDB}" type="datetime1">
              <a:rPr lang="de-DE" smtClean="0"/>
              <a:t>27.01.2022</a:t>
            </a:fld>
            <a:endParaRPr lang="de-DE"/>
          </a:p>
        </p:txBody>
      </p:sp>
      <p:sp>
        <p:nvSpPr>
          <p:cNvPr id="12" name="Fußzeilenplatzhalter 11">
            <a:extLst>
              <a:ext uri="{FF2B5EF4-FFF2-40B4-BE49-F238E27FC236}">
                <a16:creationId xmlns:a16="http://schemas.microsoft.com/office/drawing/2014/main" id="{AFC0CCEA-4BAC-44B4-98B7-4DB29DACA12B}"/>
              </a:ext>
            </a:extLst>
          </p:cNvPr>
          <p:cNvSpPr>
            <a:spLocks noGrp="1"/>
          </p:cNvSpPr>
          <p:nvPr>
            <p:ph type="ftr" sz="quarter" idx="11"/>
          </p:nvPr>
        </p:nvSpPr>
        <p:spPr/>
        <p:txBody>
          <a:bodyPr/>
          <a:lstStyle/>
          <a:p>
            <a:r>
              <a:rPr lang="de-DE"/>
              <a:t>Bei uns geht‘s besser!</a:t>
            </a:r>
            <a:endParaRPr lang="de-DE" dirty="0"/>
          </a:p>
        </p:txBody>
      </p:sp>
      <p:sp>
        <p:nvSpPr>
          <p:cNvPr id="13" name="Foliennummernplatzhalter 12">
            <a:extLst>
              <a:ext uri="{FF2B5EF4-FFF2-40B4-BE49-F238E27FC236}">
                <a16:creationId xmlns:a16="http://schemas.microsoft.com/office/drawing/2014/main" id="{AA32B193-7EE3-4934-9719-E2D933A28DC6}"/>
              </a:ext>
            </a:extLst>
          </p:cNvPr>
          <p:cNvSpPr>
            <a:spLocks noGrp="1"/>
          </p:cNvSpPr>
          <p:nvPr>
            <p:ph type="sldNum" sz="quarter" idx="12"/>
          </p:nvPr>
        </p:nvSpPr>
        <p:spPr/>
        <p:txBody>
          <a:bodyPr/>
          <a:lstStyle/>
          <a:p>
            <a:fld id="{4AA671F0-6618-4356-A337-D3C2613A4414}" type="slidenum">
              <a:rPr lang="de-DE" smtClean="0"/>
              <a:t>4</a:t>
            </a:fld>
            <a:endParaRPr lang="de-DE"/>
          </a:p>
        </p:txBody>
      </p:sp>
      <p:sp>
        <p:nvSpPr>
          <p:cNvPr id="17" name="Textplatzhalter 16">
            <a:extLst>
              <a:ext uri="{FF2B5EF4-FFF2-40B4-BE49-F238E27FC236}">
                <a16:creationId xmlns:a16="http://schemas.microsoft.com/office/drawing/2014/main" id="{2AE4C7EC-A1EE-430D-A774-3783C4EDE8CE}"/>
              </a:ext>
            </a:extLst>
          </p:cNvPr>
          <p:cNvSpPr>
            <a:spLocks noGrp="1"/>
          </p:cNvSpPr>
          <p:nvPr>
            <p:ph type="body" sz="half" idx="13"/>
          </p:nvPr>
        </p:nvSpPr>
        <p:spPr/>
        <p:txBody>
          <a:bodyPr/>
          <a:lstStyle/>
          <a:p>
            <a:endParaRPr lang="de-DE"/>
          </a:p>
        </p:txBody>
      </p:sp>
    </p:spTree>
    <p:extLst>
      <p:ext uri="{BB962C8B-B14F-4D97-AF65-F5344CB8AC3E}">
        <p14:creationId xmlns:p14="http://schemas.microsoft.com/office/powerpoint/2010/main" val="8916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0D0FA0B4-FAE4-4C09-97AE-1239EA846CA8}"/>
              </a:ext>
            </a:extLst>
          </p:cNvPr>
          <p:cNvSpPr>
            <a:spLocks noGrp="1"/>
          </p:cNvSpPr>
          <p:nvPr>
            <p:ph type="title"/>
          </p:nvPr>
        </p:nvSpPr>
        <p:spPr/>
        <p:txBody>
          <a:bodyPr/>
          <a:lstStyle/>
          <a:p>
            <a:endParaRPr lang="de-DE"/>
          </a:p>
        </p:txBody>
      </p:sp>
      <p:sp>
        <p:nvSpPr>
          <p:cNvPr id="13" name="Bildplatzhalter 12">
            <a:extLst>
              <a:ext uri="{FF2B5EF4-FFF2-40B4-BE49-F238E27FC236}">
                <a16:creationId xmlns:a16="http://schemas.microsoft.com/office/drawing/2014/main" id="{652AE384-85B1-429C-BAC6-43154D717333}"/>
              </a:ext>
            </a:extLst>
          </p:cNvPr>
          <p:cNvSpPr>
            <a:spLocks noGrp="1"/>
          </p:cNvSpPr>
          <p:nvPr>
            <p:ph type="pic" idx="1"/>
          </p:nvPr>
        </p:nvSpPr>
        <p:spPr/>
      </p:sp>
      <p:sp>
        <p:nvSpPr>
          <p:cNvPr id="9" name="Datumsplatzhalter 8">
            <a:extLst>
              <a:ext uri="{FF2B5EF4-FFF2-40B4-BE49-F238E27FC236}">
                <a16:creationId xmlns:a16="http://schemas.microsoft.com/office/drawing/2014/main" id="{C63FB618-9792-49A2-9491-B8B594590D17}"/>
              </a:ext>
            </a:extLst>
          </p:cNvPr>
          <p:cNvSpPr>
            <a:spLocks noGrp="1"/>
          </p:cNvSpPr>
          <p:nvPr>
            <p:ph type="dt" sz="half" idx="10"/>
          </p:nvPr>
        </p:nvSpPr>
        <p:spPr/>
        <p:txBody>
          <a:bodyPr/>
          <a:lstStyle/>
          <a:p>
            <a:fld id="{C49FE53C-71B4-4576-82DD-63FE9238801B}" type="datetime1">
              <a:rPr lang="de-DE" smtClean="0"/>
              <a:t>27.01.2022</a:t>
            </a:fld>
            <a:endParaRPr lang="de-DE"/>
          </a:p>
        </p:txBody>
      </p:sp>
      <p:sp>
        <p:nvSpPr>
          <p:cNvPr id="10" name="Fußzeilenplatzhalter 9">
            <a:extLst>
              <a:ext uri="{FF2B5EF4-FFF2-40B4-BE49-F238E27FC236}">
                <a16:creationId xmlns:a16="http://schemas.microsoft.com/office/drawing/2014/main" id="{94CD0A70-287F-4D86-820F-BF2D3414474A}"/>
              </a:ext>
            </a:extLst>
          </p:cNvPr>
          <p:cNvSpPr>
            <a:spLocks noGrp="1"/>
          </p:cNvSpPr>
          <p:nvPr>
            <p:ph type="ftr" sz="quarter" idx="11"/>
          </p:nvPr>
        </p:nvSpPr>
        <p:spPr/>
        <p:txBody>
          <a:bodyPr/>
          <a:lstStyle/>
          <a:p>
            <a:r>
              <a:rPr lang="de-DE"/>
              <a:t>Bei uns geht‘s besser!</a:t>
            </a:r>
            <a:endParaRPr lang="de-DE" dirty="0"/>
          </a:p>
        </p:txBody>
      </p:sp>
      <p:sp>
        <p:nvSpPr>
          <p:cNvPr id="11" name="Foliennummernplatzhalter 10">
            <a:extLst>
              <a:ext uri="{FF2B5EF4-FFF2-40B4-BE49-F238E27FC236}">
                <a16:creationId xmlns:a16="http://schemas.microsoft.com/office/drawing/2014/main" id="{CE2BDD39-F678-48FB-A151-F23B86BC1A81}"/>
              </a:ext>
            </a:extLst>
          </p:cNvPr>
          <p:cNvSpPr>
            <a:spLocks noGrp="1"/>
          </p:cNvSpPr>
          <p:nvPr>
            <p:ph type="sldNum" sz="quarter" idx="12"/>
          </p:nvPr>
        </p:nvSpPr>
        <p:spPr/>
        <p:txBody>
          <a:bodyPr/>
          <a:lstStyle/>
          <a:p>
            <a:fld id="{4AA671F0-6618-4356-A337-D3C2613A4414}" type="slidenum">
              <a:rPr lang="de-DE" smtClean="0"/>
              <a:t>5</a:t>
            </a:fld>
            <a:endParaRPr lang="de-DE"/>
          </a:p>
        </p:txBody>
      </p:sp>
      <p:sp>
        <p:nvSpPr>
          <p:cNvPr id="14" name="Bildplatzhalter 13">
            <a:extLst>
              <a:ext uri="{FF2B5EF4-FFF2-40B4-BE49-F238E27FC236}">
                <a16:creationId xmlns:a16="http://schemas.microsoft.com/office/drawing/2014/main" id="{158B3860-EB4A-4D3D-AD6A-26B80B8F0A04}"/>
              </a:ext>
            </a:extLst>
          </p:cNvPr>
          <p:cNvSpPr>
            <a:spLocks noGrp="1"/>
          </p:cNvSpPr>
          <p:nvPr>
            <p:ph type="pic" idx="13"/>
          </p:nvPr>
        </p:nvSpPr>
        <p:spPr/>
      </p:sp>
      <p:sp>
        <p:nvSpPr>
          <p:cNvPr id="15" name="Textplatzhalter 14">
            <a:extLst>
              <a:ext uri="{FF2B5EF4-FFF2-40B4-BE49-F238E27FC236}">
                <a16:creationId xmlns:a16="http://schemas.microsoft.com/office/drawing/2014/main" id="{0ADD0D6E-09D1-4D2A-B17D-B87DD1776D90}"/>
              </a:ext>
            </a:extLst>
          </p:cNvPr>
          <p:cNvSpPr>
            <a:spLocks noGrp="1"/>
          </p:cNvSpPr>
          <p:nvPr>
            <p:ph type="body" sz="half" idx="15"/>
          </p:nvPr>
        </p:nvSpPr>
        <p:spPr/>
        <p:txBody>
          <a:bodyPr/>
          <a:lstStyle/>
          <a:p>
            <a:endParaRPr lang="de-DE"/>
          </a:p>
        </p:txBody>
      </p:sp>
      <p:sp>
        <p:nvSpPr>
          <p:cNvPr id="16" name="Textplatzhalter 15">
            <a:extLst>
              <a:ext uri="{FF2B5EF4-FFF2-40B4-BE49-F238E27FC236}">
                <a16:creationId xmlns:a16="http://schemas.microsoft.com/office/drawing/2014/main" id="{D4B4DFC9-63C3-433D-9AA6-95F9D41D0C27}"/>
              </a:ext>
            </a:extLst>
          </p:cNvPr>
          <p:cNvSpPr>
            <a:spLocks noGrp="1"/>
          </p:cNvSpPr>
          <p:nvPr>
            <p:ph type="body" sz="half" idx="16"/>
          </p:nvPr>
        </p:nvSpPr>
        <p:spPr/>
        <p:txBody>
          <a:bodyPr/>
          <a:lstStyle/>
          <a:p>
            <a:endParaRPr lang="de-DE"/>
          </a:p>
        </p:txBody>
      </p:sp>
    </p:spTree>
    <p:extLst>
      <p:ext uri="{BB962C8B-B14F-4D97-AF65-F5344CB8AC3E}">
        <p14:creationId xmlns:p14="http://schemas.microsoft.com/office/powerpoint/2010/main" val="10058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D7411FA-2B90-42B1-8845-9D21B4FB69FE}"/>
              </a:ext>
            </a:extLst>
          </p:cNvPr>
          <p:cNvSpPr>
            <a:spLocks noGrp="1"/>
          </p:cNvSpPr>
          <p:nvPr>
            <p:ph type="title"/>
          </p:nvPr>
        </p:nvSpPr>
        <p:spPr/>
        <p:txBody>
          <a:bodyPr/>
          <a:lstStyle/>
          <a:p>
            <a:endParaRPr lang="de-DE"/>
          </a:p>
        </p:txBody>
      </p:sp>
      <p:sp>
        <p:nvSpPr>
          <p:cNvPr id="7" name="Inhaltsplatzhalter 6">
            <a:extLst>
              <a:ext uri="{FF2B5EF4-FFF2-40B4-BE49-F238E27FC236}">
                <a16:creationId xmlns:a16="http://schemas.microsoft.com/office/drawing/2014/main" id="{C01E35A1-3EC7-4AC5-8A81-4DA414812F57}"/>
              </a:ext>
            </a:extLst>
          </p:cNvPr>
          <p:cNvSpPr>
            <a:spLocks noGrp="1"/>
          </p:cNvSpPr>
          <p:nvPr>
            <p:ph sz="half" idx="1"/>
          </p:nvPr>
        </p:nvSpPr>
        <p:spPr/>
        <p:txBody>
          <a:bodyPr/>
          <a:lstStyle/>
          <a:p>
            <a:endParaRPr lang="de-DE"/>
          </a:p>
        </p:txBody>
      </p:sp>
      <p:sp>
        <p:nvSpPr>
          <p:cNvPr id="8" name="Datumsplatzhalter 7">
            <a:extLst>
              <a:ext uri="{FF2B5EF4-FFF2-40B4-BE49-F238E27FC236}">
                <a16:creationId xmlns:a16="http://schemas.microsoft.com/office/drawing/2014/main" id="{7EBAFB2F-5E48-427F-9A6E-E499827BBBD6}"/>
              </a:ext>
            </a:extLst>
          </p:cNvPr>
          <p:cNvSpPr>
            <a:spLocks noGrp="1"/>
          </p:cNvSpPr>
          <p:nvPr>
            <p:ph type="dt" sz="half" idx="10"/>
          </p:nvPr>
        </p:nvSpPr>
        <p:spPr/>
        <p:txBody>
          <a:bodyPr/>
          <a:lstStyle/>
          <a:p>
            <a:fld id="{10361280-AD03-4BC3-843C-CDF5F080DFF8}" type="datetime1">
              <a:rPr lang="de-DE" smtClean="0"/>
              <a:t>27.01.2022</a:t>
            </a:fld>
            <a:endParaRPr lang="de-DE" dirty="0"/>
          </a:p>
        </p:txBody>
      </p:sp>
      <p:sp>
        <p:nvSpPr>
          <p:cNvPr id="9" name="Fußzeilenplatzhalter 8">
            <a:extLst>
              <a:ext uri="{FF2B5EF4-FFF2-40B4-BE49-F238E27FC236}">
                <a16:creationId xmlns:a16="http://schemas.microsoft.com/office/drawing/2014/main" id="{07C571FD-618B-4EAD-82CE-C3CA65CBA2B2}"/>
              </a:ext>
            </a:extLst>
          </p:cNvPr>
          <p:cNvSpPr>
            <a:spLocks noGrp="1"/>
          </p:cNvSpPr>
          <p:nvPr>
            <p:ph type="ftr" sz="quarter" idx="11"/>
          </p:nvPr>
        </p:nvSpPr>
        <p:spPr/>
        <p:txBody>
          <a:bodyPr/>
          <a:lstStyle/>
          <a:p>
            <a:r>
              <a:rPr lang="de-DE"/>
              <a:t>Bei uns geht‘s besser!</a:t>
            </a:r>
            <a:endParaRPr lang="de-DE" dirty="0"/>
          </a:p>
        </p:txBody>
      </p:sp>
      <p:sp>
        <p:nvSpPr>
          <p:cNvPr id="10" name="Foliennummernplatzhalter 9">
            <a:extLst>
              <a:ext uri="{FF2B5EF4-FFF2-40B4-BE49-F238E27FC236}">
                <a16:creationId xmlns:a16="http://schemas.microsoft.com/office/drawing/2014/main" id="{8CE4414F-B203-4D84-9F8B-E1D68F0B0561}"/>
              </a:ext>
            </a:extLst>
          </p:cNvPr>
          <p:cNvSpPr>
            <a:spLocks noGrp="1"/>
          </p:cNvSpPr>
          <p:nvPr>
            <p:ph type="sldNum" sz="quarter" idx="12"/>
          </p:nvPr>
        </p:nvSpPr>
        <p:spPr/>
        <p:txBody>
          <a:bodyPr/>
          <a:lstStyle/>
          <a:p>
            <a:fld id="{4AA671F0-6618-4356-A337-D3C2613A4414}" type="slidenum">
              <a:rPr lang="de-DE" smtClean="0"/>
              <a:t>6</a:t>
            </a:fld>
            <a:endParaRPr lang="de-DE"/>
          </a:p>
        </p:txBody>
      </p:sp>
    </p:spTree>
    <p:extLst>
      <p:ext uri="{BB962C8B-B14F-4D97-AF65-F5344CB8AC3E}">
        <p14:creationId xmlns:p14="http://schemas.microsoft.com/office/powerpoint/2010/main" val="258009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5E6B5D3F-66F7-440E-B0DE-4C8A05827FE3}"/>
              </a:ext>
            </a:extLst>
          </p:cNvPr>
          <p:cNvSpPr>
            <a:spLocks noGrp="1"/>
          </p:cNvSpPr>
          <p:nvPr>
            <p:ph type="title"/>
          </p:nvPr>
        </p:nvSpPr>
        <p:spPr/>
        <p:txBody>
          <a:bodyPr/>
          <a:lstStyle/>
          <a:p>
            <a:endParaRPr lang="de-DE"/>
          </a:p>
        </p:txBody>
      </p:sp>
      <p:sp>
        <p:nvSpPr>
          <p:cNvPr id="14" name="Bildplatzhalter 13">
            <a:extLst>
              <a:ext uri="{FF2B5EF4-FFF2-40B4-BE49-F238E27FC236}">
                <a16:creationId xmlns:a16="http://schemas.microsoft.com/office/drawing/2014/main" id="{A95318A2-A595-4A26-9040-95C204BE6629}"/>
              </a:ext>
            </a:extLst>
          </p:cNvPr>
          <p:cNvSpPr>
            <a:spLocks noGrp="1"/>
          </p:cNvSpPr>
          <p:nvPr>
            <p:ph type="pic" idx="1"/>
          </p:nvPr>
        </p:nvSpPr>
        <p:spPr/>
      </p:sp>
      <p:sp>
        <p:nvSpPr>
          <p:cNvPr id="15" name="Textplatzhalter 14">
            <a:extLst>
              <a:ext uri="{FF2B5EF4-FFF2-40B4-BE49-F238E27FC236}">
                <a16:creationId xmlns:a16="http://schemas.microsoft.com/office/drawing/2014/main" id="{2BCDD10E-9004-48D4-8764-56BB44E99D8D}"/>
              </a:ext>
            </a:extLst>
          </p:cNvPr>
          <p:cNvSpPr>
            <a:spLocks noGrp="1"/>
          </p:cNvSpPr>
          <p:nvPr>
            <p:ph type="body" sz="half" idx="2"/>
          </p:nvPr>
        </p:nvSpPr>
        <p:spPr/>
        <p:txBody>
          <a:bodyPr/>
          <a:lstStyle/>
          <a:p>
            <a:endParaRPr lang="de-DE"/>
          </a:p>
        </p:txBody>
      </p:sp>
      <p:sp>
        <p:nvSpPr>
          <p:cNvPr id="10" name="Datumsplatzhalter 9">
            <a:extLst>
              <a:ext uri="{FF2B5EF4-FFF2-40B4-BE49-F238E27FC236}">
                <a16:creationId xmlns:a16="http://schemas.microsoft.com/office/drawing/2014/main" id="{38F56C2F-6010-469D-B03E-DEBA6D70FC65}"/>
              </a:ext>
            </a:extLst>
          </p:cNvPr>
          <p:cNvSpPr>
            <a:spLocks noGrp="1"/>
          </p:cNvSpPr>
          <p:nvPr>
            <p:ph type="dt" sz="half" idx="10"/>
          </p:nvPr>
        </p:nvSpPr>
        <p:spPr/>
        <p:txBody>
          <a:bodyPr/>
          <a:lstStyle/>
          <a:p>
            <a:fld id="{24478C71-8A75-41BA-8AB5-A3A49BB9AFB6}" type="datetime1">
              <a:rPr lang="de-DE" smtClean="0"/>
              <a:t>27.01.2022</a:t>
            </a:fld>
            <a:endParaRPr lang="de-DE"/>
          </a:p>
        </p:txBody>
      </p:sp>
      <p:sp>
        <p:nvSpPr>
          <p:cNvPr id="11" name="Fußzeilenplatzhalter 10">
            <a:extLst>
              <a:ext uri="{FF2B5EF4-FFF2-40B4-BE49-F238E27FC236}">
                <a16:creationId xmlns:a16="http://schemas.microsoft.com/office/drawing/2014/main" id="{3EAE8C67-3140-484E-B4EA-358D4CB8691B}"/>
              </a:ext>
            </a:extLst>
          </p:cNvPr>
          <p:cNvSpPr>
            <a:spLocks noGrp="1"/>
          </p:cNvSpPr>
          <p:nvPr>
            <p:ph type="ftr" sz="quarter" idx="11"/>
          </p:nvPr>
        </p:nvSpPr>
        <p:spPr/>
        <p:txBody>
          <a:bodyPr/>
          <a:lstStyle/>
          <a:p>
            <a:r>
              <a:rPr lang="de-DE"/>
              <a:t>Bei uns geht‘s besser!</a:t>
            </a:r>
            <a:endParaRPr lang="de-DE" dirty="0"/>
          </a:p>
        </p:txBody>
      </p:sp>
      <p:sp>
        <p:nvSpPr>
          <p:cNvPr id="12" name="Foliennummernplatzhalter 11">
            <a:extLst>
              <a:ext uri="{FF2B5EF4-FFF2-40B4-BE49-F238E27FC236}">
                <a16:creationId xmlns:a16="http://schemas.microsoft.com/office/drawing/2014/main" id="{23768068-91D4-4008-BBCD-47976FE96B35}"/>
              </a:ext>
            </a:extLst>
          </p:cNvPr>
          <p:cNvSpPr>
            <a:spLocks noGrp="1"/>
          </p:cNvSpPr>
          <p:nvPr>
            <p:ph type="sldNum" sz="quarter" idx="12"/>
          </p:nvPr>
        </p:nvSpPr>
        <p:spPr/>
        <p:txBody>
          <a:bodyPr/>
          <a:lstStyle/>
          <a:p>
            <a:fld id="{4AA671F0-6618-4356-A337-D3C2613A4414}" type="slidenum">
              <a:rPr lang="de-DE" smtClean="0"/>
              <a:t>7</a:t>
            </a:fld>
            <a:endParaRPr lang="de-DE"/>
          </a:p>
        </p:txBody>
      </p:sp>
      <p:sp>
        <p:nvSpPr>
          <p:cNvPr id="16" name="Bildplatzhalter 15">
            <a:extLst>
              <a:ext uri="{FF2B5EF4-FFF2-40B4-BE49-F238E27FC236}">
                <a16:creationId xmlns:a16="http://schemas.microsoft.com/office/drawing/2014/main" id="{5ED66252-EB2F-473C-B031-494DB70B3E9F}"/>
              </a:ext>
            </a:extLst>
          </p:cNvPr>
          <p:cNvSpPr>
            <a:spLocks noGrp="1"/>
          </p:cNvSpPr>
          <p:nvPr>
            <p:ph type="pic" idx="13"/>
          </p:nvPr>
        </p:nvSpPr>
        <p:spPr/>
      </p:sp>
      <p:sp>
        <p:nvSpPr>
          <p:cNvPr id="17" name="Textplatzhalter 16">
            <a:extLst>
              <a:ext uri="{FF2B5EF4-FFF2-40B4-BE49-F238E27FC236}">
                <a16:creationId xmlns:a16="http://schemas.microsoft.com/office/drawing/2014/main" id="{5359F8AF-0AD6-4F17-A2E0-69ADE87EA12B}"/>
              </a:ext>
            </a:extLst>
          </p:cNvPr>
          <p:cNvSpPr>
            <a:spLocks noGrp="1"/>
          </p:cNvSpPr>
          <p:nvPr>
            <p:ph type="body" sz="half" idx="14"/>
          </p:nvPr>
        </p:nvSpPr>
        <p:spPr/>
        <p:txBody>
          <a:bodyPr/>
          <a:lstStyle/>
          <a:p>
            <a:endParaRPr lang="de-DE"/>
          </a:p>
        </p:txBody>
      </p:sp>
      <p:sp>
        <p:nvSpPr>
          <p:cNvPr id="18" name="Textplatzhalter 17">
            <a:extLst>
              <a:ext uri="{FF2B5EF4-FFF2-40B4-BE49-F238E27FC236}">
                <a16:creationId xmlns:a16="http://schemas.microsoft.com/office/drawing/2014/main" id="{F122234A-4173-4677-B56E-DA352C531628}"/>
              </a:ext>
            </a:extLst>
          </p:cNvPr>
          <p:cNvSpPr>
            <a:spLocks noGrp="1"/>
          </p:cNvSpPr>
          <p:nvPr>
            <p:ph type="body" sz="half" idx="15"/>
          </p:nvPr>
        </p:nvSpPr>
        <p:spPr/>
        <p:txBody>
          <a:bodyPr/>
          <a:lstStyle/>
          <a:p>
            <a:endParaRPr lang="de-DE"/>
          </a:p>
        </p:txBody>
      </p:sp>
    </p:spTree>
    <p:extLst>
      <p:ext uri="{BB962C8B-B14F-4D97-AF65-F5344CB8AC3E}">
        <p14:creationId xmlns:p14="http://schemas.microsoft.com/office/powerpoint/2010/main" val="375494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BE46B142-965E-4AF0-AF1B-935D48ECC0FC}"/>
              </a:ext>
            </a:extLst>
          </p:cNvPr>
          <p:cNvSpPr>
            <a:spLocks noGrp="1"/>
          </p:cNvSpPr>
          <p:nvPr>
            <p:ph type="title"/>
          </p:nvPr>
        </p:nvSpPr>
        <p:spPr/>
        <p:txBody>
          <a:bodyPr/>
          <a:lstStyle/>
          <a:p>
            <a:endParaRPr lang="de-DE"/>
          </a:p>
        </p:txBody>
      </p:sp>
      <p:sp>
        <p:nvSpPr>
          <p:cNvPr id="13" name="Bildplatzhalter 12">
            <a:extLst>
              <a:ext uri="{FF2B5EF4-FFF2-40B4-BE49-F238E27FC236}">
                <a16:creationId xmlns:a16="http://schemas.microsoft.com/office/drawing/2014/main" id="{27CB3A73-2FE2-49B9-802F-1D60827FFD16}"/>
              </a:ext>
            </a:extLst>
          </p:cNvPr>
          <p:cNvSpPr>
            <a:spLocks noGrp="1"/>
          </p:cNvSpPr>
          <p:nvPr>
            <p:ph type="pic" idx="1"/>
          </p:nvPr>
        </p:nvSpPr>
        <p:spPr/>
      </p:sp>
      <p:sp>
        <p:nvSpPr>
          <p:cNvPr id="9" name="Datumsplatzhalter 8">
            <a:extLst>
              <a:ext uri="{FF2B5EF4-FFF2-40B4-BE49-F238E27FC236}">
                <a16:creationId xmlns:a16="http://schemas.microsoft.com/office/drawing/2014/main" id="{535200FF-38CD-427A-931C-4D600EED1AA6}"/>
              </a:ext>
            </a:extLst>
          </p:cNvPr>
          <p:cNvSpPr>
            <a:spLocks noGrp="1"/>
          </p:cNvSpPr>
          <p:nvPr>
            <p:ph type="dt" sz="half" idx="10"/>
          </p:nvPr>
        </p:nvSpPr>
        <p:spPr/>
        <p:txBody>
          <a:bodyPr/>
          <a:lstStyle/>
          <a:p>
            <a:fld id="{323564EC-8C41-4A2B-BEFA-6B2C82496680}" type="datetime1">
              <a:rPr lang="de-DE" smtClean="0"/>
              <a:t>27.01.2022</a:t>
            </a:fld>
            <a:endParaRPr lang="de-DE"/>
          </a:p>
        </p:txBody>
      </p:sp>
      <p:sp>
        <p:nvSpPr>
          <p:cNvPr id="10" name="Fußzeilenplatzhalter 9">
            <a:extLst>
              <a:ext uri="{FF2B5EF4-FFF2-40B4-BE49-F238E27FC236}">
                <a16:creationId xmlns:a16="http://schemas.microsoft.com/office/drawing/2014/main" id="{BC32B776-A687-420A-86B8-E72F9A03F857}"/>
              </a:ext>
            </a:extLst>
          </p:cNvPr>
          <p:cNvSpPr>
            <a:spLocks noGrp="1"/>
          </p:cNvSpPr>
          <p:nvPr>
            <p:ph type="ftr" sz="quarter" idx="11"/>
          </p:nvPr>
        </p:nvSpPr>
        <p:spPr/>
        <p:txBody>
          <a:bodyPr/>
          <a:lstStyle/>
          <a:p>
            <a:r>
              <a:rPr lang="de-DE"/>
              <a:t>Bei uns geht‘s besser!</a:t>
            </a:r>
            <a:endParaRPr lang="de-DE" dirty="0"/>
          </a:p>
        </p:txBody>
      </p:sp>
      <p:sp>
        <p:nvSpPr>
          <p:cNvPr id="11" name="Foliennummernplatzhalter 10">
            <a:extLst>
              <a:ext uri="{FF2B5EF4-FFF2-40B4-BE49-F238E27FC236}">
                <a16:creationId xmlns:a16="http://schemas.microsoft.com/office/drawing/2014/main" id="{E8B97BB1-3D69-43E8-A598-9874F42E035A}"/>
              </a:ext>
            </a:extLst>
          </p:cNvPr>
          <p:cNvSpPr>
            <a:spLocks noGrp="1"/>
          </p:cNvSpPr>
          <p:nvPr>
            <p:ph type="sldNum" sz="quarter" idx="12"/>
          </p:nvPr>
        </p:nvSpPr>
        <p:spPr/>
        <p:txBody>
          <a:bodyPr/>
          <a:lstStyle/>
          <a:p>
            <a:fld id="{4AA671F0-6618-4356-A337-D3C2613A4414}" type="slidenum">
              <a:rPr lang="de-DE" smtClean="0"/>
              <a:t>8</a:t>
            </a:fld>
            <a:endParaRPr lang="de-DE"/>
          </a:p>
        </p:txBody>
      </p:sp>
      <p:sp>
        <p:nvSpPr>
          <p:cNvPr id="14" name="Bildplatzhalter 13">
            <a:extLst>
              <a:ext uri="{FF2B5EF4-FFF2-40B4-BE49-F238E27FC236}">
                <a16:creationId xmlns:a16="http://schemas.microsoft.com/office/drawing/2014/main" id="{19171645-3949-40BA-818A-11991556DA83}"/>
              </a:ext>
            </a:extLst>
          </p:cNvPr>
          <p:cNvSpPr>
            <a:spLocks noGrp="1"/>
          </p:cNvSpPr>
          <p:nvPr>
            <p:ph type="pic" idx="13"/>
          </p:nvPr>
        </p:nvSpPr>
        <p:spPr/>
      </p:sp>
      <p:sp>
        <p:nvSpPr>
          <p:cNvPr id="15" name="Textplatzhalter 14">
            <a:extLst>
              <a:ext uri="{FF2B5EF4-FFF2-40B4-BE49-F238E27FC236}">
                <a16:creationId xmlns:a16="http://schemas.microsoft.com/office/drawing/2014/main" id="{C56E0F4C-7D34-4637-A452-A8D33920CF44}"/>
              </a:ext>
            </a:extLst>
          </p:cNvPr>
          <p:cNvSpPr>
            <a:spLocks noGrp="1"/>
          </p:cNvSpPr>
          <p:nvPr>
            <p:ph type="body" sz="half" idx="15"/>
          </p:nvPr>
        </p:nvSpPr>
        <p:spPr/>
        <p:txBody>
          <a:bodyPr/>
          <a:lstStyle/>
          <a:p>
            <a:endParaRPr lang="de-DE"/>
          </a:p>
        </p:txBody>
      </p:sp>
      <p:sp>
        <p:nvSpPr>
          <p:cNvPr id="16" name="Textplatzhalter 15">
            <a:extLst>
              <a:ext uri="{FF2B5EF4-FFF2-40B4-BE49-F238E27FC236}">
                <a16:creationId xmlns:a16="http://schemas.microsoft.com/office/drawing/2014/main" id="{2929013B-252F-4F76-9BED-982C39AA5F8E}"/>
              </a:ext>
            </a:extLst>
          </p:cNvPr>
          <p:cNvSpPr>
            <a:spLocks noGrp="1"/>
          </p:cNvSpPr>
          <p:nvPr>
            <p:ph type="body" sz="half" idx="16"/>
          </p:nvPr>
        </p:nvSpPr>
        <p:spPr/>
        <p:txBody>
          <a:bodyPr/>
          <a:lstStyle/>
          <a:p>
            <a:endParaRPr lang="de-DE"/>
          </a:p>
        </p:txBody>
      </p:sp>
    </p:spTree>
    <p:extLst>
      <p:ext uri="{BB962C8B-B14F-4D97-AF65-F5344CB8AC3E}">
        <p14:creationId xmlns:p14="http://schemas.microsoft.com/office/powerpoint/2010/main" val="428637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48A071B1-0355-4F3F-899D-BC1C9D1100A8}"/>
              </a:ext>
            </a:extLst>
          </p:cNvPr>
          <p:cNvSpPr>
            <a:spLocks noGrp="1"/>
          </p:cNvSpPr>
          <p:nvPr>
            <p:ph type="title"/>
          </p:nvPr>
        </p:nvSpPr>
        <p:spPr/>
        <p:txBody>
          <a:bodyPr/>
          <a:lstStyle/>
          <a:p>
            <a:endParaRPr lang="de-DE"/>
          </a:p>
        </p:txBody>
      </p:sp>
      <p:sp>
        <p:nvSpPr>
          <p:cNvPr id="13" name="Bildplatzhalter 12">
            <a:extLst>
              <a:ext uri="{FF2B5EF4-FFF2-40B4-BE49-F238E27FC236}">
                <a16:creationId xmlns:a16="http://schemas.microsoft.com/office/drawing/2014/main" id="{2D5EE66F-E9DF-4640-B9B3-6138A3E04877}"/>
              </a:ext>
            </a:extLst>
          </p:cNvPr>
          <p:cNvSpPr>
            <a:spLocks noGrp="1"/>
          </p:cNvSpPr>
          <p:nvPr>
            <p:ph type="pic" idx="1"/>
          </p:nvPr>
        </p:nvSpPr>
        <p:spPr/>
      </p:sp>
      <p:sp>
        <p:nvSpPr>
          <p:cNvPr id="14" name="Textplatzhalter 13">
            <a:extLst>
              <a:ext uri="{FF2B5EF4-FFF2-40B4-BE49-F238E27FC236}">
                <a16:creationId xmlns:a16="http://schemas.microsoft.com/office/drawing/2014/main" id="{9E945CDE-8953-4229-B676-E4E6F0932DA8}"/>
              </a:ext>
            </a:extLst>
          </p:cNvPr>
          <p:cNvSpPr>
            <a:spLocks noGrp="1"/>
          </p:cNvSpPr>
          <p:nvPr>
            <p:ph type="body" sz="half" idx="2"/>
          </p:nvPr>
        </p:nvSpPr>
        <p:spPr/>
        <p:txBody>
          <a:bodyPr/>
          <a:lstStyle/>
          <a:p>
            <a:endParaRPr lang="de-DE"/>
          </a:p>
        </p:txBody>
      </p:sp>
      <p:sp>
        <p:nvSpPr>
          <p:cNvPr id="9" name="Datumsplatzhalter 8">
            <a:extLst>
              <a:ext uri="{FF2B5EF4-FFF2-40B4-BE49-F238E27FC236}">
                <a16:creationId xmlns:a16="http://schemas.microsoft.com/office/drawing/2014/main" id="{85378438-7E11-4316-90F8-76413CACFA3C}"/>
              </a:ext>
            </a:extLst>
          </p:cNvPr>
          <p:cNvSpPr>
            <a:spLocks noGrp="1"/>
          </p:cNvSpPr>
          <p:nvPr>
            <p:ph type="dt" sz="half" idx="10"/>
          </p:nvPr>
        </p:nvSpPr>
        <p:spPr/>
        <p:txBody>
          <a:bodyPr/>
          <a:lstStyle/>
          <a:p>
            <a:fld id="{6A2184E6-3E13-4D47-9865-B0CDAAEF63CB}" type="datetime1">
              <a:rPr lang="de-DE" smtClean="0"/>
              <a:t>27.01.2022</a:t>
            </a:fld>
            <a:endParaRPr lang="de-DE"/>
          </a:p>
        </p:txBody>
      </p:sp>
      <p:sp>
        <p:nvSpPr>
          <p:cNvPr id="10" name="Fußzeilenplatzhalter 9">
            <a:extLst>
              <a:ext uri="{FF2B5EF4-FFF2-40B4-BE49-F238E27FC236}">
                <a16:creationId xmlns:a16="http://schemas.microsoft.com/office/drawing/2014/main" id="{C7D38569-01D0-49BC-B84C-112935740529}"/>
              </a:ext>
            </a:extLst>
          </p:cNvPr>
          <p:cNvSpPr>
            <a:spLocks noGrp="1"/>
          </p:cNvSpPr>
          <p:nvPr>
            <p:ph type="ftr" sz="quarter" idx="11"/>
          </p:nvPr>
        </p:nvSpPr>
        <p:spPr/>
        <p:txBody>
          <a:bodyPr/>
          <a:lstStyle/>
          <a:p>
            <a:r>
              <a:rPr lang="de-DE"/>
              <a:t>Bei uns geht‘s besser!</a:t>
            </a:r>
            <a:endParaRPr lang="de-DE" dirty="0"/>
          </a:p>
        </p:txBody>
      </p:sp>
      <p:sp>
        <p:nvSpPr>
          <p:cNvPr id="11" name="Foliennummernplatzhalter 10">
            <a:extLst>
              <a:ext uri="{FF2B5EF4-FFF2-40B4-BE49-F238E27FC236}">
                <a16:creationId xmlns:a16="http://schemas.microsoft.com/office/drawing/2014/main" id="{AE1B9D38-2CE2-4BF1-A42A-DBB6F7CC2B51}"/>
              </a:ext>
            </a:extLst>
          </p:cNvPr>
          <p:cNvSpPr>
            <a:spLocks noGrp="1"/>
          </p:cNvSpPr>
          <p:nvPr>
            <p:ph type="sldNum" sz="quarter" idx="12"/>
          </p:nvPr>
        </p:nvSpPr>
        <p:spPr/>
        <p:txBody>
          <a:bodyPr/>
          <a:lstStyle/>
          <a:p>
            <a:fld id="{4AA671F0-6618-4356-A337-D3C2613A4414}" type="slidenum">
              <a:rPr lang="de-DE" smtClean="0"/>
              <a:t>9</a:t>
            </a:fld>
            <a:endParaRPr lang="de-DE"/>
          </a:p>
        </p:txBody>
      </p:sp>
      <p:sp>
        <p:nvSpPr>
          <p:cNvPr id="15" name="Textplatzhalter 14">
            <a:extLst>
              <a:ext uri="{FF2B5EF4-FFF2-40B4-BE49-F238E27FC236}">
                <a16:creationId xmlns:a16="http://schemas.microsoft.com/office/drawing/2014/main" id="{91C8DCFA-AFAC-48FE-B23F-C71C004384EE}"/>
              </a:ext>
            </a:extLst>
          </p:cNvPr>
          <p:cNvSpPr>
            <a:spLocks noGrp="1"/>
          </p:cNvSpPr>
          <p:nvPr>
            <p:ph type="body" sz="half" idx="13"/>
          </p:nvPr>
        </p:nvSpPr>
        <p:spPr/>
        <p:txBody>
          <a:bodyPr/>
          <a:lstStyle/>
          <a:p>
            <a:endParaRPr lang="de-DE"/>
          </a:p>
        </p:txBody>
      </p:sp>
    </p:spTree>
    <p:extLst>
      <p:ext uri="{BB962C8B-B14F-4D97-AF65-F5344CB8AC3E}">
        <p14:creationId xmlns:p14="http://schemas.microsoft.com/office/powerpoint/2010/main" val="98697531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945D0F6D4A52A4B88A6E6DB4D6D5885" ma:contentTypeVersion="12" ma:contentTypeDescription="Ein neues Dokument erstellen." ma:contentTypeScope="" ma:versionID="de4e413da14e5d06332971f399d56e2f">
  <xsd:schema xmlns:xsd="http://www.w3.org/2001/XMLSchema" xmlns:xs="http://www.w3.org/2001/XMLSchema" xmlns:p="http://schemas.microsoft.com/office/2006/metadata/properties" xmlns:ns2="d370097a-989f-41f9-93af-b2a131b472b7" xmlns:ns3="04dfe070-9659-4e11-9447-f9ac49950820" targetNamespace="http://schemas.microsoft.com/office/2006/metadata/properties" ma:root="true" ma:fieldsID="59c815477d7565d2a632dc97ecdcaa9d" ns2:_="" ns3:_="">
    <xsd:import namespace="d370097a-989f-41f9-93af-b2a131b472b7"/>
    <xsd:import namespace="04dfe070-9659-4e11-9447-f9ac499508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0097a-989f-41f9-93af-b2a131b47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dfe070-9659-4e11-9447-f9ac49950820"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792301-DF3A-4CAE-B73C-71C6A1AA9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0097a-989f-41f9-93af-b2a131b472b7"/>
    <ds:schemaRef ds:uri="04dfe070-9659-4e11-9447-f9ac499508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38B486-FF00-4F0B-B7A0-BBFFE4323563}">
  <ds:schemaRefs>
    <ds:schemaRef ds:uri="http://schemas.microsoft.com/sharepoint/v3/contenttype/forms"/>
  </ds:schemaRefs>
</ds:datastoreItem>
</file>

<file path=customXml/itemProps3.xml><?xml version="1.0" encoding="utf-8"?>
<ds:datastoreItem xmlns:ds="http://schemas.openxmlformats.org/officeDocument/2006/customXml" ds:itemID="{341F37C8-78A1-46C5-9AAB-85091E16CEF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104</Words>
  <Application>Microsoft Office PowerPoint</Application>
  <PresentationFormat>Breitbild</PresentationFormat>
  <Paragraphs>31</Paragraphs>
  <Slides>11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Patrick Riskowsky</dc:creator>
  <cp:lastModifiedBy>Patrick Riskowsky</cp:lastModifiedBy>
  <cp:revision>1</cp:revision>
  <dcterms:created xsi:type="dcterms:W3CDTF">2022-01-25T10:15:21Z</dcterms:created>
  <dcterms:modified xsi:type="dcterms:W3CDTF">2022-01-27T08:43:14Z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0x0101008945D0F6D4A52A4B88A6E6DB4D6D5885</vt:lpwstr>
  </property>
</Properties>
</file>